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8" r:id="rId4"/>
    <p:sldId id="264" r:id="rId5"/>
    <p:sldId id="265" r:id="rId6"/>
    <p:sldId id="272" r:id="rId7"/>
    <p:sldId id="273" r:id="rId8"/>
    <p:sldId id="274" r:id="rId9"/>
    <p:sldId id="271" r:id="rId10"/>
    <p:sldId id="266" r:id="rId11"/>
    <p:sldId id="260" r:id="rId12"/>
    <p:sldId id="268" r:id="rId13"/>
    <p:sldId id="261" r:id="rId14"/>
    <p:sldId id="267" r:id="rId15"/>
    <p:sldId id="262" r:id="rId16"/>
    <p:sldId id="269" r:id="rId17"/>
    <p:sldId id="263" r:id="rId18"/>
    <p:sldId id="270" r:id="rId19"/>
    <p:sldId id="276" r:id="rId2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 snapToGrid="0">
      <p:cViewPr varScale="1">
        <p:scale>
          <a:sx n="82" d="100"/>
          <a:sy n="82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0DAFD-D675-4767-881E-C6790D066329}" type="datetimeFigureOut">
              <a:rPr lang="uk-UA" smtClean="0"/>
              <a:pPr/>
              <a:t>30.03.2026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0FC9-2745-49F4-8ED2-EAA91C67ED8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784228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0DAFD-D675-4767-881E-C6790D066329}" type="datetimeFigureOut">
              <a:rPr lang="uk-UA" smtClean="0"/>
              <a:pPr/>
              <a:t>30.03.2026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0FC9-2745-49F4-8ED2-EAA91C67ED8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108075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0DAFD-D675-4767-881E-C6790D066329}" type="datetimeFigureOut">
              <a:rPr lang="uk-UA" smtClean="0"/>
              <a:pPr/>
              <a:t>30.03.2026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0FC9-2745-49F4-8ED2-EAA91C67ED8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41930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0DAFD-D675-4767-881E-C6790D066329}" type="datetimeFigureOut">
              <a:rPr lang="uk-UA" smtClean="0"/>
              <a:pPr/>
              <a:t>30.03.2026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0FC9-2745-49F4-8ED2-EAA91C67ED8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08291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0DAFD-D675-4767-881E-C6790D066329}" type="datetimeFigureOut">
              <a:rPr lang="uk-UA" smtClean="0"/>
              <a:pPr/>
              <a:t>30.03.2026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0FC9-2745-49F4-8ED2-EAA91C67ED8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166979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0DAFD-D675-4767-881E-C6790D066329}" type="datetimeFigureOut">
              <a:rPr lang="uk-UA" smtClean="0"/>
              <a:pPr/>
              <a:t>30.03.2026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0FC9-2745-49F4-8ED2-EAA91C67ED8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12452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0DAFD-D675-4767-881E-C6790D066329}" type="datetimeFigureOut">
              <a:rPr lang="uk-UA" smtClean="0"/>
              <a:pPr/>
              <a:t>30.03.2026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0FC9-2745-49F4-8ED2-EAA91C67ED8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7357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0DAFD-D675-4767-881E-C6790D066329}" type="datetimeFigureOut">
              <a:rPr lang="uk-UA" smtClean="0"/>
              <a:pPr/>
              <a:t>30.03.2026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0FC9-2745-49F4-8ED2-EAA91C67ED8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7195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0DAFD-D675-4767-881E-C6790D066329}" type="datetimeFigureOut">
              <a:rPr lang="uk-UA" smtClean="0"/>
              <a:pPr/>
              <a:t>30.03.2026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0FC9-2745-49F4-8ED2-EAA91C67ED8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411591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0DAFD-D675-4767-881E-C6790D066329}" type="datetimeFigureOut">
              <a:rPr lang="uk-UA" smtClean="0"/>
              <a:pPr/>
              <a:t>30.03.2026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0FC9-2745-49F4-8ED2-EAA91C67ED8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94820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0DAFD-D675-4767-881E-C6790D066329}" type="datetimeFigureOut">
              <a:rPr lang="uk-UA" smtClean="0"/>
              <a:pPr/>
              <a:t>30.03.2026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0FC9-2745-49F4-8ED2-EAA91C67ED8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721186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0DAFD-D675-4767-881E-C6790D066329}" type="datetimeFigureOut">
              <a:rPr lang="uk-UA" smtClean="0"/>
              <a:pPr/>
              <a:t>30.03.2026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10FC9-2745-49F4-8ED2-EAA91C67ED8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6643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50124"/>
            <a:ext cx="11914495" cy="2060810"/>
          </a:xfrm>
        </p:spPr>
        <p:txBody>
          <a:bodyPr>
            <a:normAutofit fontScale="90000"/>
          </a:bodyPr>
          <a:lstStyle/>
          <a:p>
            <a:r>
              <a:rPr lang="uk-UA" dirty="0"/>
              <a:t/>
            </a:r>
            <a:br>
              <a:rPr lang="uk-UA" dirty="0"/>
            </a:b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 освіти № 39 “Журавлик” Ужгородської міської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</a:t>
            </a:r>
            <a:b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665027" y="2101755"/>
            <a:ext cx="10526973" cy="3807726"/>
          </a:xfrm>
        </p:spPr>
        <p:txBody>
          <a:bodyPr>
            <a:noAutofit/>
          </a:bodyPr>
          <a:lstStyle/>
          <a:p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проект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екологічного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дошкільників</a:t>
            </a:r>
            <a:endParaRPr lang="uk-UA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У молодшій групі  « Чебурашка »</a:t>
            </a:r>
          </a:p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З 02.03.2026   по   06.03.2026 р.</a:t>
            </a:r>
          </a:p>
          <a:p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32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71832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81" r="18418"/>
          <a:stretch/>
        </p:blipFill>
        <p:spPr>
          <a:xfrm>
            <a:off x="8880121" y="109182"/>
            <a:ext cx="3145309" cy="2253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33" t="4577" r="15109" b="46071"/>
          <a:stretch/>
        </p:blipFill>
        <p:spPr>
          <a:xfrm>
            <a:off x="7433316" y="1718517"/>
            <a:ext cx="3834718" cy="27726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194" y="1050878"/>
            <a:ext cx="11012606" cy="639810"/>
          </a:xfrm>
        </p:spPr>
        <p:txBody>
          <a:bodyPr>
            <a:normAutofit fontScale="90000"/>
          </a:bodyPr>
          <a:lstStyle/>
          <a:p>
            <a:r>
              <a:rPr lang="uk-UA" sz="27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 за  деревами.</a:t>
            </a:r>
            <a:r>
              <a:rPr lang="ru-RU" sz="27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Художнє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прийшла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нас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уквітчана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весна…»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Вечірні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вірша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 </a:t>
            </a:r>
            <a:r>
              <a:rPr lang="ru-RU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Пчілки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 </a:t>
            </a:r>
            <a:r>
              <a:rPr lang="ru-RU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Весняні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квіти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»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СХД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розфарбовування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розмальовок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весняними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деревами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Бесіда</a:t>
            </a:r>
            <a:r>
              <a:rPr lang="ru-RU" sz="27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роздуми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ми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можемо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допомогти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деревам на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весні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479" y="1690688"/>
            <a:ext cx="2355590" cy="2355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51" t="1" r="18093" b="34725"/>
          <a:stretch/>
        </p:blipFill>
        <p:spPr>
          <a:xfrm>
            <a:off x="2306472" y="1718517"/>
            <a:ext cx="2216630" cy="2967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74" t="14400" b="20923"/>
          <a:stretch/>
        </p:blipFill>
        <p:spPr>
          <a:xfrm>
            <a:off x="554641" y="3983239"/>
            <a:ext cx="3503661" cy="2874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81" r="4560"/>
          <a:stretch/>
        </p:blipFill>
        <p:spPr>
          <a:xfrm>
            <a:off x="4662062" y="1750185"/>
            <a:ext cx="2632294" cy="2653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0900" y="4143765"/>
            <a:ext cx="2835936" cy="2835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98" t="1791" r="17894" b="16617"/>
          <a:stretch/>
        </p:blipFill>
        <p:spPr>
          <a:xfrm>
            <a:off x="7294356" y="3308808"/>
            <a:ext cx="2300020" cy="3218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74" r="18589"/>
          <a:stretch/>
        </p:blipFill>
        <p:spPr>
          <a:xfrm>
            <a:off x="9570189" y="4518969"/>
            <a:ext cx="2621811" cy="2460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9484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9367" y="136478"/>
            <a:ext cx="7574508" cy="914399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Вівторок 03.03</a:t>
            </a:r>
            <a:b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Організована 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навчальна діяльність</a:t>
            </a: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050876"/>
            <a:ext cx="12010029" cy="563652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uk-UA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1.Художньо- мовленнєве:  </a:t>
            </a:r>
            <a:r>
              <a:rPr lang="uk-UA" sz="4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вірша Г. Бойка « Перші крапельки весни», А. </a:t>
            </a:r>
            <a:r>
              <a:rPr lang="uk-UA" sz="4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Камінчук</a:t>
            </a:r>
            <a:r>
              <a:rPr lang="uk-UA" sz="4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 Котики вербові » .</a:t>
            </a:r>
          </a:p>
          <a:p>
            <a:pPr marL="0" indent="0">
              <a:buNone/>
            </a:pPr>
            <a:r>
              <a:rPr lang="uk-UA" sz="4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Мета: </a:t>
            </a:r>
            <a:r>
              <a:rPr lang="uk-UA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продовжувати знайомити дітей із весняними змінами в природі; вчити  слухати уважно віршований твір ,розуміти і </a:t>
            </a:r>
            <a:r>
              <a:rPr lang="uk-UA" sz="4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</a:t>
            </a:r>
            <a:r>
              <a:rPr lang="uk-UA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сприймати зміст вірша, досягати свідомого запам'ятовування та виразного читання поетичних творів. Учити  запам'ятовувати вірш за допомогою </a:t>
            </a:r>
            <a:r>
              <a:rPr lang="uk-UA" sz="4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мнемотаблиць</a:t>
            </a:r>
            <a:r>
              <a:rPr lang="uk-UA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Виховувати любов до природи.  </a:t>
            </a:r>
            <a:r>
              <a:rPr lang="uk-UA" sz="4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Матеріал: </a:t>
            </a:r>
            <a:r>
              <a:rPr lang="uk-UA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ілюстрації до теми « Весна», </a:t>
            </a:r>
            <a:r>
              <a:rPr lang="uk-UA" sz="4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мнемотаблиця</a:t>
            </a:r>
            <a:r>
              <a:rPr lang="uk-UA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вірша.</a:t>
            </a:r>
          </a:p>
          <a:p>
            <a:pPr marL="0" indent="0">
              <a:buNone/>
            </a:pPr>
            <a:r>
              <a:rPr lang="uk-UA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 Малювання : </a:t>
            </a:r>
            <a:r>
              <a:rPr lang="uk-UA" sz="4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Вербові котики ». </a:t>
            </a:r>
            <a:r>
              <a:rPr lang="uk-UA" sz="4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  <a:r>
              <a:rPr lang="uk-UA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закріплювати вміння дітей малювати вербові котики за наслідуванням дій  вихователя, формувати вміння зображувати вертикальні прямі та дугоподібні лінії, не відриваючи ватну паличку від аркуша, ритмічно наносити пензликом мазки ( котики – квіти верби) по обидві сторони на певній відстані один від одного всім ворсом пензля використовуючи нетрадиційну техніку малювання ватною паличкою; розвивати вміння  орієнтуватися на аркуші паперу, дрібну моторику рук, координацію рухів; виховувати любов та бережне ставлення до природи і тварин, охайність. </a:t>
            </a:r>
            <a:r>
              <a:rPr lang="uk-UA" sz="4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Матеріал: </a:t>
            </a:r>
            <a:r>
              <a:rPr lang="uk-UA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гілочки верби у вазі, аркуш паперу блакитного кольору, баночки з водою, фарби гуаш (сіра, коричнева ),пензлі, ватні палички, зразок малюнка, серветки.</a:t>
            </a:r>
            <a:endParaRPr lang="uk-UA" sz="4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4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ПОЗА ЗАНЯТТЯМИ:</a:t>
            </a:r>
          </a:p>
          <a:p>
            <a:pPr marL="0" indent="0">
              <a:buNone/>
            </a:pPr>
            <a:r>
              <a:rPr lang="uk-UA" sz="4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Художнє слово : Т. Коломієць </a:t>
            </a:r>
            <a:r>
              <a:rPr lang="uk-UA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«Ішла весна – красна, у синій хустинці…»</a:t>
            </a:r>
          </a:p>
          <a:p>
            <a:pPr marL="0" indent="0">
              <a:buNone/>
            </a:pPr>
            <a:r>
              <a:rPr lang="uk-UA" sz="4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 за цибулею в кутку природи. </a:t>
            </a:r>
            <a:r>
              <a:rPr lang="uk-UA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Чому вона виросла така велика? завдяки чому це сталося? Для чого вирощують цибулю? З чим її їдять? Зрізати і запропонувати дітям з'їсти на обід. Запропонувати  дітям поставити 1 стакан у темне місце. Подивитись через тиждень що буде.</a:t>
            </a:r>
          </a:p>
          <a:p>
            <a:pPr marL="0" indent="0">
              <a:buNone/>
            </a:pPr>
            <a:r>
              <a:rPr lang="uk-UA" sz="4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Дослід: продемонструвати дітям вплив  світла на рослини.</a:t>
            </a:r>
          </a:p>
          <a:p>
            <a:pPr marL="0" indent="0">
              <a:buNone/>
            </a:pPr>
            <a:r>
              <a:rPr lang="uk-UA" sz="4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Індивідуальна робота по </a:t>
            </a:r>
            <a:r>
              <a:rPr lang="uk-UA" sz="42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звуковимові</a:t>
            </a:r>
            <a:r>
              <a:rPr lang="uk-UA" sz="4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Чистомовки</a:t>
            </a:r>
            <a:r>
              <a:rPr lang="uk-UA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 весняну тему.</a:t>
            </a:r>
          </a:p>
          <a:p>
            <a:pPr marL="0" indent="0">
              <a:buNone/>
            </a:pPr>
            <a:r>
              <a:rPr lang="uk-UA" sz="42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Дид.вправа</a:t>
            </a:r>
            <a:r>
              <a:rPr lang="uk-UA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«Хмаринка».</a:t>
            </a:r>
          </a:p>
          <a:p>
            <a:pPr marL="0" indent="0">
              <a:buNone/>
            </a:pPr>
            <a:r>
              <a:rPr lang="uk-UA" sz="42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Дид.ігри</a:t>
            </a:r>
            <a:r>
              <a:rPr lang="uk-UA" sz="4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«Їстівне – не їстівне », « Дощик », « Чого більше?», « Що буває навесні».</a:t>
            </a:r>
          </a:p>
          <a:p>
            <a:pPr marL="0" indent="0">
              <a:buNone/>
            </a:pPr>
            <a:r>
              <a:rPr lang="uk-UA" sz="42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Рухл.ігри</a:t>
            </a:r>
            <a:r>
              <a:rPr lang="uk-UA" sz="4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«Квочка з курчата», « Пташки в гніздечка», «Сонечко і дощик» « Квач»</a:t>
            </a:r>
          </a:p>
          <a:p>
            <a:pPr marL="0" indent="0">
              <a:buNone/>
            </a:pP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48394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023678" cy="2893324"/>
          </a:xfrm>
        </p:spPr>
        <p:txBody>
          <a:bodyPr>
            <a:noAutofit/>
          </a:bodyPr>
          <a:lstStyle/>
          <a:p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небом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небо?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хмари?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нагадують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перетворення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Я  - КВІТОЧКА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 за квітами на клумбі.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змінилось? Якими стали паростки тюльпанів? Розглянути їх під лупою. Які ще  квіти пробиваються з під землі?</a:t>
            </a:r>
            <a:b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Індивідуальна робота з математики.</a:t>
            </a:r>
            <a:b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Вечірні години :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 оповідань « Хто  як весну зустрічає».</a:t>
            </a:r>
            <a:b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Ігри  в ігрових осередках.</a:t>
            </a:r>
            <a:b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СХД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виготовлення зайчика з паперу складеного навпіл.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996" y="2893324"/>
            <a:ext cx="1741125" cy="3773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497" b="28756"/>
          <a:stretch/>
        </p:blipFill>
        <p:spPr>
          <a:xfrm>
            <a:off x="9529427" y="1568489"/>
            <a:ext cx="2494252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18" r="25509"/>
          <a:stretch/>
        </p:blipFill>
        <p:spPr>
          <a:xfrm>
            <a:off x="2117682" y="2775778"/>
            <a:ext cx="3261814" cy="2510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697" b="25572"/>
          <a:stretch/>
        </p:blipFill>
        <p:spPr>
          <a:xfrm>
            <a:off x="1684415" y="4503761"/>
            <a:ext cx="2367403" cy="2756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5324"/>
          <a:stretch/>
        </p:blipFill>
        <p:spPr>
          <a:xfrm>
            <a:off x="6018394" y="3026623"/>
            <a:ext cx="2107614" cy="295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60" b="26368"/>
          <a:stretch/>
        </p:blipFill>
        <p:spPr>
          <a:xfrm>
            <a:off x="3894929" y="3993514"/>
            <a:ext cx="2012593" cy="2864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77"/>
          <a:stretch/>
        </p:blipFill>
        <p:spPr>
          <a:xfrm>
            <a:off x="8364748" y="3119723"/>
            <a:ext cx="1668370" cy="3738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0417" y="3905642"/>
            <a:ext cx="2071583" cy="2762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0179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125" y="136478"/>
            <a:ext cx="11341290" cy="1883391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Середа 04.03.</a:t>
            </a:r>
            <a:b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Організована  навчальна діяльність.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1.Логіко – математичний розвиток</a:t>
            </a:r>
            <a:r>
              <a:rPr lang="uk-UA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 двох контрастних за величиною предметів. Орієнтування в часі ( вчора, сьогодні, завтра )</a:t>
            </a:r>
            <a:b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2.Музика ( за планом </a:t>
            </a:r>
            <a:r>
              <a:rPr lang="uk-UA" sz="27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музкерівника</a:t>
            </a:r>
            <a:r>
              <a:rPr lang="uk-UA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uk-UA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50125" y="2019869"/>
            <a:ext cx="11600597" cy="44491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Поза заняттями:</a:t>
            </a:r>
          </a:p>
          <a:p>
            <a:pPr marL="0" indent="0">
              <a:buNone/>
            </a:pPr>
            <a:r>
              <a:rPr lang="uk-UA" sz="2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 за станом погоди. </a:t>
            </a:r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Вчити помічати та запам'ятовувати ознаки ранньої весни, розвивати елементи екологічної свідомості, мислення, пам’ять, слухову і зорову увагу.</a:t>
            </a:r>
          </a:p>
          <a:p>
            <a:pPr marL="0" indent="0">
              <a:buNone/>
            </a:pPr>
            <a:r>
              <a:rPr lang="uk-UA" sz="26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Закличка</a:t>
            </a:r>
            <a:r>
              <a:rPr lang="uk-UA" sz="2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Сонечко»</a:t>
            </a:r>
          </a:p>
          <a:p>
            <a:pPr marL="0" indent="0">
              <a:buNone/>
            </a:pPr>
            <a:r>
              <a:rPr lang="uk-UA" sz="2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Індивідуальна  робота із </a:t>
            </a:r>
            <a:r>
              <a:rPr lang="uk-UA" sz="26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звуковимови</a:t>
            </a:r>
            <a:r>
              <a:rPr lang="uk-UA" sz="2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 співає пташка?</a:t>
            </a:r>
          </a:p>
          <a:p>
            <a:pPr marL="0" indent="0">
              <a:buNone/>
            </a:pPr>
            <a:r>
              <a:rPr lang="uk-UA" sz="26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Дид.ігри</a:t>
            </a:r>
            <a:r>
              <a:rPr lang="uk-UA" sz="2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«Що буває навесні», «Звуки природи», «Живе – не живе».</a:t>
            </a:r>
          </a:p>
          <a:p>
            <a:pPr marL="0" indent="0">
              <a:buNone/>
            </a:pPr>
            <a:r>
              <a:rPr lang="uk-UA" sz="26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Рухл.ігри</a:t>
            </a:r>
            <a:r>
              <a:rPr lang="uk-UA" sz="2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З  купини на купину », « По рівненькій по доріжці »,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«Пташки і кіт», « Передай м'яч », « Через струмок », « Передай м'яч  »</a:t>
            </a:r>
          </a:p>
          <a:p>
            <a:pPr marL="0" indent="0">
              <a:buNone/>
            </a:pPr>
            <a:r>
              <a:rPr lang="uk-UA" sz="2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 за птахами. </a:t>
            </a:r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 зимували? Чи бачили ви ластівок? Запропонувати послухати спів пташок.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xmlns="" val="30561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270" r="15918" b="12437"/>
          <a:stretch/>
        </p:blipFill>
        <p:spPr>
          <a:xfrm>
            <a:off x="4847861" y="2063743"/>
            <a:ext cx="2307544" cy="2990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16" y="365125"/>
            <a:ext cx="11873552" cy="2265718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з духовно – морального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Буду  я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другом .»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Сюжетна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Дитячий садок », « День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пташки».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Конструювання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«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Парканчик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горобчика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сонцем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половину дня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Що ми бачимо ?  Як світить сонце?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  гріє? Запропонувати дітям підставити личко , ручки до сонечка.</a:t>
            </a:r>
            <a:b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Вечірні години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читання віршів Т. Шевченка « Весна »; Д. Павличка  « Синичка »; Я. Яроша « Шпак »</a:t>
            </a:r>
            <a:b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Викладання пташечок із частин.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0013"/>
          <a:stretch/>
        </p:blipFill>
        <p:spPr>
          <a:xfrm>
            <a:off x="0" y="2630843"/>
            <a:ext cx="1689744" cy="2132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682"/>
          <a:stretch/>
        </p:blipFill>
        <p:spPr>
          <a:xfrm>
            <a:off x="2209051" y="2630843"/>
            <a:ext cx="1956475" cy="2654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7" t="24609"/>
          <a:stretch/>
        </p:blipFill>
        <p:spPr>
          <a:xfrm>
            <a:off x="1313200" y="4487129"/>
            <a:ext cx="1861423" cy="2555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452"/>
          <a:stretch/>
        </p:blipFill>
        <p:spPr>
          <a:xfrm>
            <a:off x="3622740" y="4131205"/>
            <a:ext cx="2174177" cy="2726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86" t="15721" r="354" b="597"/>
          <a:stretch/>
        </p:blipFill>
        <p:spPr>
          <a:xfrm>
            <a:off x="6921517" y="3491419"/>
            <a:ext cx="2033517" cy="3366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2" t="8358" r="7075" b="2190"/>
          <a:stretch/>
        </p:blipFill>
        <p:spPr>
          <a:xfrm>
            <a:off x="8599000" y="1975166"/>
            <a:ext cx="2035673" cy="3519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64" t="2388" r="1767"/>
          <a:stretch/>
        </p:blipFill>
        <p:spPr>
          <a:xfrm>
            <a:off x="10451693" y="3110403"/>
            <a:ext cx="1839012" cy="3712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8738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036" y="0"/>
            <a:ext cx="10631606" cy="764274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Четвер 05.03</a:t>
            </a:r>
            <a:b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Організована навчальна діяльність </a:t>
            </a:r>
            <a:endParaRPr lang="uk-UA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627797"/>
            <a:ext cx="12037325" cy="62370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1.Культура  мовленнєвого спілкування: </a:t>
            </a:r>
            <a:r>
              <a:rPr 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 вже весна, а вже красна.» </a:t>
            </a: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Мета: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навчати дітей відповідати на запитання, відгадувати загадки. Навчати будувати речення, називати дію предмета, вживати в мові дієслова, розвивати мислення, збагачувати словник. Навчати дітей чітко і виразно вимовляти вірші, дотримуючись  помірного темпу, вимови. </a:t>
            </a: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Матеріал: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малюнки на весняну тему.</a:t>
            </a:r>
          </a:p>
          <a:p>
            <a:pPr marL="0" indent="0">
              <a:buNone/>
            </a:pP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2.Фізкультура – 15.00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Поза заняттями:</a:t>
            </a:r>
            <a:endParaRPr lang="uk-UA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 за кімнатними рослинами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Що змінилось? Які цвітуть? Як потрібно за квітами доглядати. Чи є у вас квіти вдома? Для чого люди розводять квіти? Розгляд ілюстрацій із зображенням кімнатних рослин.</a:t>
            </a:r>
          </a:p>
          <a:p>
            <a:pPr marL="0" indent="0">
              <a:buNone/>
            </a:pPr>
            <a:r>
              <a:rPr lang="uk-UA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Дид.гра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 Впізнай квітку за описом »,« Знайди мураху », « Склади розповідь про весну за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мнемодоріжками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 гра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Квітка », « Сонечко, сонечко, полети на небо!..»</a:t>
            </a:r>
          </a:p>
          <a:p>
            <a:pPr marL="0" indent="0">
              <a:buNone/>
            </a:pPr>
            <a:r>
              <a:rPr lang="uk-UA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Рухл.ігри</a:t>
            </a: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Літаки », «Пташки і кіт », «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Підбіжи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квітки яку я назву »,</a:t>
            </a:r>
          </a:p>
          <a:p>
            <a:pPr marL="0" indent="0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«Знайди пару», «Метелики» </a:t>
            </a:r>
          </a:p>
          <a:p>
            <a:pPr marL="0" indent="0">
              <a:buNone/>
            </a:pP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Сюжетна гра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Сім'я ».</a:t>
            </a:r>
          </a:p>
        </p:txBody>
      </p:sp>
    </p:spTree>
    <p:extLst>
      <p:ext uri="{BB962C8B-B14F-4D97-AF65-F5344CB8AC3E}">
        <p14:creationId xmlns:p14="http://schemas.microsoft.com/office/powerpoint/2010/main" xmlns="" val="220302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987" r="30122"/>
          <a:stretch/>
        </p:blipFill>
        <p:spPr>
          <a:xfrm>
            <a:off x="2796962" y="2648373"/>
            <a:ext cx="2593075" cy="30009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04" r="35821"/>
          <a:stretch/>
        </p:blipFill>
        <p:spPr>
          <a:xfrm>
            <a:off x="5603008" y="2612616"/>
            <a:ext cx="2907859" cy="27636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9308"/>
            <a:ext cx="12023678" cy="2756847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 за вербою.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Розглянути котики. Чим вкриті їх квіти? А теплий пушок навколо квітки не дає їй  замерзнути. Доторкніться до них. Які вони на дотик.  Читання вірша А.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Камінчук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 Котики вербові ».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по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звуковимові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 за комахами .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Вчити відрізняти і називати комах ( бджола, сонечко, мурашка, метелик..) . Пошуково – дослідницька робота з лупою – знайди комашку.</a:t>
            </a:r>
            <a:b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 вірша Г. Демченко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Ой як боляче ».</a:t>
            </a:r>
            <a:b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Вечірні години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опов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К. Ушинського  « Бджілка на розвідках ».</a:t>
            </a:r>
            <a:b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СХД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ліплення за задумом.</a:t>
            </a:r>
            <a:b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883"/>
          <a:stretch/>
        </p:blipFill>
        <p:spPr>
          <a:xfrm>
            <a:off x="8182490" y="2713607"/>
            <a:ext cx="4218237" cy="23954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072"/>
          <a:stretch/>
        </p:blipFill>
        <p:spPr>
          <a:xfrm>
            <a:off x="7429889" y="4766275"/>
            <a:ext cx="3025907" cy="20266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96" r="30122"/>
          <a:stretch/>
        </p:blipFill>
        <p:spPr>
          <a:xfrm>
            <a:off x="4247849" y="4605063"/>
            <a:ext cx="2552104" cy="22322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62" r="14789"/>
          <a:stretch/>
        </p:blipFill>
        <p:spPr>
          <a:xfrm>
            <a:off x="155605" y="2918828"/>
            <a:ext cx="3115085" cy="19447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70" r="9498"/>
          <a:stretch/>
        </p:blipFill>
        <p:spPr>
          <a:xfrm>
            <a:off x="44664" y="4701244"/>
            <a:ext cx="3860311" cy="21567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4031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0687" y="0"/>
            <a:ext cx="7574507" cy="777922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П'ятниця  06.03</a:t>
            </a: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Організована </a:t>
            </a: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навчальна діяльність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-1" y="777921"/>
            <a:ext cx="11969088" cy="593677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День здоров'я.</a:t>
            </a:r>
          </a:p>
          <a:p>
            <a:pPr marL="0" indent="0">
              <a:buNone/>
            </a:pPr>
            <a:r>
              <a:rPr lang="uk-UA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Валеологія</a:t>
            </a:r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Щоб ніколи не хворіти, треба руки з </a:t>
            </a:r>
            <a:r>
              <a:rPr lang="uk-UA" sz="2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милом</a:t>
            </a:r>
            <a:r>
              <a:rPr lang="uk-UA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мити. » </a:t>
            </a:r>
            <a:r>
              <a:rPr lang="uk-UA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продовжувати формувати у дітей культурно – гігієнічні навички (миття рук, обличчя, вчити користуватись </a:t>
            </a:r>
            <a:r>
              <a:rPr lang="uk-UA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милом</a:t>
            </a:r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рушником) . Поглибити знання про значення чистоти для збереження і зміцнення </a:t>
            </a:r>
            <a:r>
              <a:rPr lang="uk-UA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здоровя</a:t>
            </a:r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Матеріал:</a:t>
            </a:r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ілюстрації, предмети гігієни, лялька.</a:t>
            </a:r>
          </a:p>
          <a:p>
            <a:pPr marL="0" indent="0">
              <a:buNone/>
            </a:pP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uk-UA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Поза заняттями: </a:t>
            </a:r>
          </a:p>
          <a:p>
            <a:pPr marL="0" indent="0">
              <a:buNone/>
            </a:pPr>
            <a:r>
              <a:rPr lang="uk-UA" sz="2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Узагальнююча бесіда про тематичний тиждень. </a:t>
            </a:r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 найбільше було цікаве. Чому?</a:t>
            </a:r>
          </a:p>
          <a:p>
            <a:pPr marL="0" indent="0">
              <a:buNone/>
            </a:pPr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 за змінами в природі. звернути увагу на те, що вже значно світліше коли  ви приходите в д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 Пригадати як було недавно. . Пояснити,  що із приходом весни , сонце краще висвітлюватиме землю, тому стає тепліше і світліше.</a:t>
            </a:r>
          </a:p>
          <a:p>
            <a:pPr marL="0" indent="0">
              <a:buNone/>
            </a:pPr>
            <a:r>
              <a:rPr lang="uk-UA" sz="2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Індивідуальна робота з математики </a:t>
            </a:r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геометричні фігури ).</a:t>
            </a:r>
          </a:p>
          <a:p>
            <a:pPr marL="0" indent="0">
              <a:buNone/>
            </a:pPr>
            <a:r>
              <a:rPr lang="uk-UA" sz="26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Дид.гра</a:t>
            </a:r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 Виклади пташку з геометричний фігур », « Хто любить  сонечко »,</a:t>
            </a:r>
          </a:p>
          <a:p>
            <a:pPr marL="0" indent="0">
              <a:buNone/>
            </a:pPr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«Коли це буває».</a:t>
            </a:r>
          </a:p>
          <a:p>
            <a:pPr marL="0" indent="0">
              <a:buNone/>
            </a:pPr>
            <a:r>
              <a:rPr lang="uk-UA" sz="26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Рухл.ігри</a:t>
            </a:r>
            <a:r>
              <a:rPr lang="uk-UA" sz="2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 Подоляночка », « Попади в кільце », « По рівненькій доріжці», « Діти в лісі».</a:t>
            </a:r>
          </a:p>
          <a:p>
            <a:pPr marL="0" indent="0">
              <a:buNone/>
            </a:pPr>
            <a:r>
              <a:rPr lang="uk-UA" sz="2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Сюжетна гра </a:t>
            </a:r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Дитячий садок ».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81537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0274" y="3784516"/>
            <a:ext cx="3055960" cy="3055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5282"/>
            <a:ext cx="12091916" cy="2171627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Виставка поробок  </a:t>
            </a:r>
            <a:r>
              <a:rPr 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Годівнички ладнаємо, пташок додому закликаємо ».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Батьки разом з дітьми.</a:t>
            </a:r>
            <a:b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 за одягом та взуттям дітей 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змінилось?. Вчити називати весняний одяг та взуття.</a:t>
            </a:r>
            <a:b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Вечірні години –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розповідання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народної  казки </a:t>
            </a:r>
            <a:r>
              <a:rPr 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Лисичка – сестричка ».</a:t>
            </a:r>
            <a:br>
              <a:rPr 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Ігри за бажанням дітей.</a:t>
            </a:r>
            <a:endParaRPr lang="uk-UA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Місце для вмісту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220" y="1848353"/>
            <a:ext cx="3256342" cy="3256342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87748" y="4314588"/>
            <a:ext cx="2667042" cy="2353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597" y="2065747"/>
            <a:ext cx="1726449" cy="3666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61" b="11841"/>
          <a:stretch/>
        </p:blipFill>
        <p:spPr>
          <a:xfrm>
            <a:off x="1906683" y="2729552"/>
            <a:ext cx="2300632" cy="3998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76" r="13704"/>
          <a:stretch/>
        </p:blipFill>
        <p:spPr>
          <a:xfrm>
            <a:off x="7768254" y="1921205"/>
            <a:ext cx="3946200" cy="239338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3613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8364" y="95534"/>
            <a:ext cx="10449636" cy="968991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ВИКОРИСТАНА ЛІТЕРАТУРА</a:t>
            </a:r>
            <a:endParaRPr lang="uk-UA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429300" y="1064525"/>
            <a:ext cx="9539787" cy="5793475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розвитку дитини дошкільного віку « Українське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дошкілля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 Білан « Знай, люби, оберігай..» Навчально – методичний посібник з формування екологічної компетентності дошкільників.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Планування спостережень за навколишнім світом та у природі з дітьми дошкільного віку» ( методичні рекомендації )  О.Г. Пархоменко.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БКДО ( Навчально – методичний посібник ). Закон України « Про дошкільну освіту »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 екологічної освіти України.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Мій конспект » . Весна . О. А.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Шевцова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49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909" y="368490"/>
            <a:ext cx="11259403" cy="268860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Вихователі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Некрилова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Х.А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Марадик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С.В.;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груповий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пізнавальний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674962" y="3057099"/>
            <a:ext cx="7478972" cy="2088107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Тривалість:  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короткотривалий, один тиждень.</a:t>
            </a:r>
          </a:p>
          <a:p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 </a:t>
            </a:r>
            <a:r>
              <a:rPr lang="uk-UA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 4-го року життя, вихователі, батьки.</a:t>
            </a:r>
            <a:endParaRPr lang="uk-UA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837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88107"/>
            <a:ext cx="12078269" cy="4769893"/>
          </a:xfrm>
        </p:spPr>
        <p:txBody>
          <a:bodyPr>
            <a:normAutofit fontScale="90000"/>
          </a:bodyPr>
          <a:lstStyle/>
          <a:p>
            <a:pPr algn="l"/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Мета </a:t>
            </a:r>
            <a:r>
              <a:rPr lang="uk-UA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проекту: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 </a:t>
            </a:r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 з явищами  та об’єктами природи, їх </a:t>
            </a:r>
            <a:r>
              <a:rPr lang="uk-UA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взаємозв’язками </a:t>
            </a:r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взаємозалежністю.</a:t>
            </a:r>
            <a:b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Давати </a:t>
            </a:r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дітям знання про зміни , які відбуваються в житті рослин, тварин, птахів навесні.</a:t>
            </a:r>
            <a:b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Виховувати </a:t>
            </a:r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бережне ставлення до довкілля у взаємодії двох соціальних інвестицій- сім’ї та </a:t>
            </a:r>
            <a:r>
              <a:rPr lang="uk-UA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д\с.</a:t>
            </a:r>
            <a:br>
              <a:rPr lang="uk-UA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Включення </a:t>
            </a:r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 у процес екологічного  виховання дошкільників, формування єдиного еколого- виховного середовища. </a:t>
            </a:r>
            <a:b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Формувати </a:t>
            </a:r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дітей позитивного досвіду взаємодії з навколишнім середовищем.</a:t>
            </a:r>
            <a:b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2415654"/>
          </a:xfrm>
        </p:spPr>
        <p:txBody>
          <a:bodyPr>
            <a:normAutofit fontScale="92500"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Актуальність:</a:t>
            </a:r>
          </a:p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еколого – природничої компетентності в дітей  дошкільного віку, залишається актуальною проблемою сучасності, оскільки в цей період закладаються основи  екологічної свідомості та екологічної культури.</a:t>
            </a:r>
          </a:p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026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4461" y="1078174"/>
            <a:ext cx="9539786" cy="666693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 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Очікуванні результати:</a:t>
            </a:r>
            <a:b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b="1" dirty="0" smtClean="0">
                <a:solidFill>
                  <a:srgbClr val="FF0000"/>
                </a:solidFill>
              </a:rPr>
              <a:t>- </a:t>
            </a:r>
            <a: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Діти мають інтерес до явищ неживої природи та змін в житті рослин, тварин, птахів навесні.</a:t>
            </a:r>
            <a:b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Знають, вміють визначати стан погоди ( </a:t>
            </a:r>
            <a:r>
              <a:rPr lang="uk-UA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сонячно</a:t>
            </a:r>
            <a: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хмарно</a:t>
            </a:r>
            <a: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іде дощ, тане сніг ).</a:t>
            </a:r>
            <a:b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 перші весняні квіти.</a:t>
            </a:r>
            <a:b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Знають і називають свійських і диких тварин, їхніх дитинчат та умови їхнього проживання.</a:t>
            </a:r>
            <a:b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Називають і пізнають перелітних птахів.</a:t>
            </a:r>
            <a:b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</a:t>
            </a:r>
            <a: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відгукуються на сприймання об'єктів і явищ природи.</a:t>
            </a:r>
            <a:b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 ставляться до природнього довкілля, розуміють, що в довкіллі   кожна рослина і тварина мають право на життя.</a:t>
            </a:r>
            <a:b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Навчилися передбачати негативні наслідки втручання у природу.</a:t>
            </a:r>
            <a:b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Разом  з батьками, вихователями , </a:t>
            </a:r>
            <a:r>
              <a:rPr lang="uk-UA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вчаться</a:t>
            </a:r>
            <a: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доглядати за живими об'єктами, та доброзичливо ставитись до природи.</a:t>
            </a:r>
            <a:b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>
                <a:solidFill>
                  <a:srgbClr val="FF0000"/>
                </a:solidFill>
              </a:rPr>
              <a:t/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b="1" dirty="0" smtClean="0">
                <a:solidFill>
                  <a:srgbClr val="FF0000"/>
                </a:solidFill>
              </a:rPr>
              <a:t/>
            </a:r>
            <a:br>
              <a:rPr lang="uk-UA" b="1" dirty="0" smtClean="0">
                <a:solidFill>
                  <a:srgbClr val="FF0000"/>
                </a:solidFill>
              </a:rPr>
            </a:br>
            <a:endParaRPr lang="uk-U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957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6433" y="133112"/>
            <a:ext cx="7623412" cy="5885551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Підготовчий етап:</a:t>
            </a:r>
            <a:b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Підбір наочно- дидактичних посібників, дидактичного матеріалу, вивчення передового досвіду, статей, літератури з екологічного виховання дітей дошкільного віку.</a:t>
            </a:r>
            <a:b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Використання інтернет ресурсу з даного  питання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650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4967" y="0"/>
            <a:ext cx="9430603" cy="1637731"/>
          </a:xfrm>
        </p:spPr>
        <p:txBody>
          <a:bodyPr>
            <a:normAutofit/>
          </a:bodyPr>
          <a:lstStyle/>
          <a:p>
            <a:pPr algn="l"/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Основний етап</a:t>
            </a:r>
            <a:b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937983" y="1064525"/>
            <a:ext cx="8730018" cy="4193275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Виховувати бережне ставлення до довкілля.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Давати дітям знання про зміни , які  відбуваються в житті рослин, тварин відповідно до пір року.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Привчати спостерігати за погодою, називати її ознаки ( тепла, холодна, дощова, вітряна.)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прикладах показувати залежність поведінки тварин, росту рослин, від стану погоди, сонячного світла, тепла.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Включити батьків у процес екологічного виховання дошкільників, формування єдиного еколого – виховного середовища.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 у дітей позитивний досвід взаємодії з навколишнім  середовищем.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09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308" y="-232012"/>
            <a:ext cx="10890914" cy="1446663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УЗАГАЛЬНЮЮЧИЙ ЕТАП</a:t>
            </a:r>
            <a:b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  <a:endParaRPr lang="uk-UA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138986" y="723332"/>
            <a:ext cx="8011236" cy="5786651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Узагальнити і систематизувати набуті еколого природничі знання дітей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Залучати дітей до догляду за рослинами та мешканцями куточку живої природи.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 вміння садити цибулю, висівати велике насіння гороху або квасолі.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Заохочувати дітей разом з батьками виготовити годівнички для перелітних птахів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Спонукати дітей до підтримання порядку на ігровому майданчику.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 почуття відповідальності за доручених домашніх тварин та рослини.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Вчити передбачати позитивні та негативні наслідки втручання в природу.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097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251" y="-354842"/>
            <a:ext cx="10740788" cy="2811439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Рефлекторно – оцінювальний етап</a:t>
            </a:r>
            <a:br>
              <a:rPr lang="uk-UA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Висновки вихователя:</a:t>
            </a:r>
            <a:br>
              <a:rPr lang="uk-UA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00251" y="1883391"/>
            <a:ext cx="11047199" cy="4206259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 , батьки є прикладом  для наслідування. Вони стимулюють самостійність дітей у пізнанні природи, створюють такі умови, щоб дитина відчувала себе самостійним дослідником  її таємниць.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Пріоритетними  завданнями перед ЗДО є зробити батьків своїми партнерами у формуванні природничо – екологічної компетентності.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 природничо – екологічну компетентність із позицій комплексного, ментального, діяльнісного, інтегрованого підходів; надавати перевагу наочним методам  і методом безпосереднього  ознайомлення з природою, самостійності дитини у виборі об'єкта природи для пізнання чи догляду. ( Державний стандарт дошкільної освіти ). </a:t>
            </a:r>
          </a:p>
          <a:p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932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63773"/>
            <a:ext cx="9093958" cy="409433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реалізації </a:t>
            </a:r>
            <a:r>
              <a:rPr lang="uk-UA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32010" y="573206"/>
            <a:ext cx="11959989" cy="3794078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Понеділок 02.03</a:t>
            </a:r>
          </a:p>
          <a:p>
            <a:pPr algn="l"/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Організована навчальна діяльність:</a:t>
            </a:r>
          </a:p>
          <a:p>
            <a:pPr algn="l"/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1.Ознайомлення з природнім довкіллям.</a:t>
            </a:r>
            <a:r>
              <a:rPr lang="uk-UA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Екскурсія – огляд «Весняні зміни в природі». </a:t>
            </a:r>
            <a:r>
              <a:rPr lang="uk-UA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Мета: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розширити знання дітей про ознаки весни, зміни в живій природі (з'являються на деревах листочки, цвіт, зацвітають первоцвіти.)вчити  дітей розуміти взаємозв'язок  між живою і неживою природою. Розвивати  спостережливість, увагу, любов до природи. </a:t>
            </a:r>
            <a:r>
              <a:rPr lang="uk-UA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Матеріал: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художнє слово, вірш.</a:t>
            </a:r>
          </a:p>
          <a:p>
            <a:pPr algn="l"/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2.Аплікація «Сонечко з промінчиками». </a:t>
            </a:r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Мета: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продовжувати вчити дітей складати зображення  з окремих частин. Розвивати   вміння розміщувати довгі та короткі смужки, чергувати їх, розвивати увагу, зображення, посидючість, дрібну моторику рук, виховувати позитивне ставлення до заняття з аплікації, акуратність та старання в роботі</a:t>
            </a:r>
            <a:r>
              <a:rPr lang="uk-UA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Матеріал:</a:t>
            </a: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аркуші паперу, готові форми круглої форми жовтого кольору, короткі та довгі смужки жовтого кольору, клей , підставки, серветки.</a:t>
            </a:r>
            <a:endParaRPr lang="uk-UA" dirty="0"/>
          </a:p>
          <a:p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232011" y="4476466"/>
            <a:ext cx="115733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Поза </a:t>
            </a: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заняттями:</a:t>
            </a:r>
          </a:p>
          <a:p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 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гілочкою </a:t>
            </a:r>
            <a:r>
              <a:rPr lang="uk-UA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форзиції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куточку природи,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під час прогулянки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бесіда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другий день весни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 вірша Грабовського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Зійшли сніги», розгляд альбому « Весна»</a:t>
            </a:r>
          </a:p>
          <a:p>
            <a:r>
              <a:rPr lang="uk-UA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Дид.ігри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 весні»,  вправа «Хто як співає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 Раз, два, три до дерева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біжи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Рухл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ігри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«Сонечко і дощик , «Знайди собі пару», «Поїзд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мандрівка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Лісова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стежина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       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Знайди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пару», «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Поїзд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73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2191</TotalTime>
  <Words>1566</Words>
  <Application>Microsoft Office PowerPoint</Application>
  <PresentationFormat>Произвольный</PresentationFormat>
  <Paragraphs>103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Заклад дошкільної освіти № 39 “Журавлик” Ужгородської міської ради </vt:lpstr>
      <vt:lpstr>                        Вихователі: Некрилова Х.А.,  Марадик С.В.;                             Вид проєкту- груповий, пізнавальний. </vt:lpstr>
      <vt:lpstr>                                            Мета проекту:  -  Ознайомити дітей з явищами  та об’єктами природи, їх взаємозв’язками та взаємозалежністю. -  Давати дітям знання про зміни , які відбуваються в житті рослин, тварин, птахів навесні. - Виховувати бережне ставлення до довкілля у взаємодії двох соціальних інвестицій- сім’ї та д\с. - Включення батьків у процес екологічного  виховання дошкільників, формування єдиного еколого- виховного середовища.  - Формувати у дітей позитивного досвіду взаємодії з навколишнім середовищем. </vt:lpstr>
      <vt:lpstr>          Очікуванні результати: - Діти мають інтерес до явищ неживої природи та змін в житті рослин, тварин, птахів навесні.   - Знають, вміють визначати стан погоди ( сонячно, хмарно, іде дощ, тане сніг ).  - Називають перші весняні квіти. Знають і називають свійських і диких тварин, їхніх дитинчат та умови їхнього проживання.  - Називають і пізнають перелітних птахів.  - Емоційно відгукуються на сприймання об'єктів і явищ природи.  -Бережно ставляться до природнього довкілля, розуміють, що в довкіллі   кожна рослина і тварина мають право на життя.  -Навчилися передбачати негативні наслідки втручання у природу.  -Разом  з батьками, вихователями , вчаться доглядати за живими об'єктами, та доброзичливо ставитись до природи.     </vt:lpstr>
      <vt:lpstr>                 Підготовчий етап:  - Підбір наочно- дидактичних посібників, дидактичного матеріалу, вивчення передового досвіду, статей, літератури з екологічного виховання дітей дошкільного віку.  - Використання інтернет ресурсу з даного  питання</vt:lpstr>
      <vt:lpstr>                                       Основний етап                   Мета: </vt:lpstr>
      <vt:lpstr>                            УЗАГАЛЬНЮЮЧИЙ ЕТАП              МЕТА:</vt:lpstr>
      <vt:lpstr>                 Рефлекторно – оцінювальний етап                        Висновки вихователя: </vt:lpstr>
      <vt:lpstr>План реалізації проєкту:</vt:lpstr>
      <vt:lpstr>Спостереження за  деревами.  Художнє слово « Як прийшла до нас уквітчана весна…»  Вечірні години -  читання вірша О. Пчілки « Весняні квіти » СХД – розфарбовування розмальовок з весняними деревами Бесіда – роздуми, як ми можемо допомогти  деревам на весні.   </vt:lpstr>
      <vt:lpstr>Вівторок 03.03 Організована навчальна діяльність: </vt:lpstr>
      <vt:lpstr>Спостереження за небом. Якого кольору небо? Які хмари? Що вони нагадують? Гра – перетворення « Я  - КВІТОЧКА» Спостереження за квітами на клумбі. Що змінилось? Якими стали паростки тюльпанів? Розглянути їх під лупою. Які ще  квіти пробиваються з під землі? Індивідуальна робота з математики. Вечірні години : читання оповідань « Хто  як весну зустрічає». Ігри  в ігрових осередках. СХД – виготовлення зайчика з паперу складеного навпіл.</vt:lpstr>
      <vt:lpstr>                                                      Середа 04.03.                                  Організована  навчальна діяльність. 1.Логіко – математичний розвиток:  Порівняння двох контрастних за величиною предметів. Орієнтування в часі ( вчора, сьогодні, завтра ) 2.Музика ( за планом музкерівника )</vt:lpstr>
      <vt:lpstr>Індивідуальна робота з духовно – морального виховання « Буду  я природі другом .» Сюжетна гра: « Дитячий садок », « День народження пташки». Конструювання :  « Парканчик для горобчика ». Спостереження за сонцем  у II половину дня . Що ми бачимо ?  Як світить сонце?  Чи  гріє? Запропонувати дітям підставити личко , ручки до сонечка. Вечірні години  - читання віршів Т. Шевченка « Весна »; Д. Павличка  « Синичка »; Я. Яроша « Шпак » Викладання пташечок із частин.  </vt:lpstr>
      <vt:lpstr>                                          Четвер 05.03                     Організована навчальна діяльність </vt:lpstr>
      <vt:lpstr>Спостереження за вербою. Розглянути котики. Чим вкриті їх квіти? А теплий пушок навколо квітки не дає їй  замерзнути. Доторкніться до них. Які вони на дотик.  Читання вірша А. Камінчук « Котики вербові ».  Індивідуальна робота з розвитку мовлення; по звуковимові. Спостереження за комахами . Вчити відрізняти і називати комах ( бджола, сонечко, мурашка, метелик..) . Пошуково – дослідницька робота з лупою – знайди комашку. Читання вірша Г. Демченко « Ой як боляче ». Вечірні години – чит. опов. К. Ушинського  « Бджілка на розвідках ». СХД -  ліплення за задумом. </vt:lpstr>
      <vt:lpstr>                         П'ятниця  06.03      Організована навчальна діяльність </vt:lpstr>
      <vt:lpstr>Виставка поробок  « Годівнички ладнаємо, пташок додому закликаємо ». Батьки разом з дітьми. Спостереження за одягом та взуттям дітей . Що змінилось?. Вчити називати весняний одяг та взуття. Вечірні години – розповідання укр. народної  казки « Лисичка – сестричка ». Ігри за бажанням дітей.</vt:lpstr>
      <vt:lpstr>ВИКОРИСТАНА ЛІТЕРАТУРА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Міні – проект валеологічного виховання дошкільників</dc:title>
  <dc:creator>User</dc:creator>
  <cp:lastModifiedBy>USER</cp:lastModifiedBy>
  <cp:revision>100</cp:revision>
  <dcterms:created xsi:type="dcterms:W3CDTF">2025-12-21T15:35:24Z</dcterms:created>
  <dcterms:modified xsi:type="dcterms:W3CDTF">2026-03-30T09:34:52Z</dcterms:modified>
</cp:coreProperties>
</file>