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87" r:id="rId4"/>
    <p:sldId id="284" r:id="rId5"/>
    <p:sldId id="261" r:id="rId6"/>
    <p:sldId id="258" r:id="rId7"/>
    <p:sldId id="265" r:id="rId8"/>
    <p:sldId id="288" r:id="rId9"/>
    <p:sldId id="291" r:id="rId10"/>
    <p:sldId id="289" r:id="rId11"/>
    <p:sldId id="295" r:id="rId12"/>
    <p:sldId id="297" r:id="rId13"/>
    <p:sldId id="298" r:id="rId14"/>
    <p:sldId id="299" r:id="rId15"/>
    <p:sldId id="301" r:id="rId16"/>
    <p:sldId id="303" r:id="rId17"/>
    <p:sldId id="302" r:id="rId18"/>
    <p:sldId id="304" r:id="rId19"/>
    <p:sldId id="305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4660"/>
  </p:normalViewPr>
  <p:slideViewPr>
    <p:cSldViewPr>
      <p:cViewPr varScale="1">
        <p:scale>
          <a:sx n="68" d="100"/>
          <a:sy n="68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7973E-3132-436F-8688-F56AA03C32C9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F9347-20E3-425E-94E1-645A3775D3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16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1761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30072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31175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0704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29558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61603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9870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3341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71521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17288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22701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9062/37366204.57d/0_124eb3_cfc4d6f5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000" y="4905688"/>
            <a:ext cx="1656184" cy="15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renders-graphiques.fr/image/upload/normal/papillons_fleurs_feuilles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211943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renders-graphiques.fr/image/upload/normal/papillons_fleurs_feuilles.pn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16240" y="380688"/>
            <a:ext cx="211943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 userDrawn="1"/>
        </p:nvSpPr>
        <p:spPr>
          <a:xfrm>
            <a:off x="0" y="6669000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7E47-E488-4595-8651-1B36A86CA1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A56A0-98F5-4709-A9F8-C6435766DB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73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470" y="3905494"/>
            <a:ext cx="1536233" cy="15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1187624" y="471206"/>
            <a:ext cx="6552728" cy="224676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Екологічний проект</a:t>
            </a:r>
          </a:p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 «Цікавий світ бабусиного двору          </a:t>
            </a:r>
          </a:p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 (свійські тварини та птахи)»  </a:t>
            </a:r>
            <a:endParaRPr lang="ru-RU" sz="28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молодшої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групи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№2 «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Буратіно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D:\Документы\Documents\Documents\21 детский сад\2016 работа\домашние животные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0134" y="2891872"/>
            <a:ext cx="2409978" cy="27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картинки домашние животные для детского сада ко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937977"/>
            <a:ext cx="2560140" cy="25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1070232" cy="15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Документы\Documents\Documents\21 детский сад\2016 работа\тема петух\218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486" y="4139254"/>
            <a:ext cx="1070536" cy="15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Маринка\Desktop\0_faf9e_5be0dca3_orig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297" y="4299588"/>
            <a:ext cx="1476837" cy="136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427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1" y="440647"/>
            <a:ext cx="158273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xmlns="" id="{B066AC4A-9A1C-4C10-800A-DAF9F27643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251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332656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Художньо – 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продуктивна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діяльність (ліплення)</a:t>
            </a:r>
          </a:p>
          <a:p>
            <a:pPr algn="ctr"/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“Курчатко”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44824"/>
            <a:ext cx="3217503" cy="451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314542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2880320" cy="471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4365104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Логіко-математичний розвиток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“Лічба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предметів”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4941168"/>
            <a:ext cx="3275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Ознайомлення з соціумом. БЖД</a:t>
            </a:r>
          </a:p>
          <a:p>
            <a:pPr algn="ctr"/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“Як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поводитися з домашними тваринами та </a:t>
            </a:r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птахами”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Picture 2" descr="D:\Документы\Documents\Documents\21 детский сад\2016 работа\домашние животные\bcf9d6bd14a2095866ce8c950b702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8" y="5373216"/>
            <a:ext cx="93610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332656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2852936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-“На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бабусіному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подвірї”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“Склади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картинку -  збери тваринку (свійські тварини)”.</a:t>
            </a:r>
          </a:p>
          <a:p>
            <a:pPr>
              <a:buFontTx/>
              <a:buChar char="-"/>
            </a:pP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“Нагодуй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тваринку”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“ Знайди дитинча (свійські тварини та птахи)”</a:t>
            </a:r>
          </a:p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-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“Хто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що їсть (круги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Луллія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)”</a:t>
            </a:r>
          </a:p>
          <a:p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924944"/>
            <a:ext cx="31291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3888432" cy="216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76673"/>
            <a:ext cx="2215198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21602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03848" y="260648"/>
            <a:ext cx="3166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Дидактичні ігри: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32656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980728"/>
            <a:ext cx="3456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II </a:t>
            </a:r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половина дня: 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Театралізована діяльність;</a:t>
            </a:r>
          </a:p>
          <a:p>
            <a:pPr>
              <a:buFontTx/>
              <a:buChar char="-"/>
            </a:pP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-Конструктивно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– будівельні ігри;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Сюжетно-рольові ігри;</a:t>
            </a:r>
          </a:p>
          <a:p>
            <a:pPr>
              <a:buFontTx/>
              <a:buChar char="-"/>
            </a:pP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-Самостійні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ігри дітей;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2656"/>
            <a:ext cx="424994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581128"/>
            <a:ext cx="36004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437112"/>
            <a:ext cx="2592288" cy="199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09120"/>
            <a:ext cx="2088232" cy="189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36504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06812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16015" y="5373216"/>
            <a:ext cx="4176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- Сюжетні – рольові ігри;</a:t>
            </a:r>
          </a:p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- Розмальовування розмальовок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075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92696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Складання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пазлів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Розгляд книжок про свійських тварин та птахів;</a:t>
            </a:r>
          </a:p>
          <a:p>
            <a:pPr>
              <a:buFontTx/>
              <a:buChar char="-"/>
            </a:pPr>
            <a:endParaRPr lang="uk-UA" sz="24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endParaRPr lang="uk-UA" sz="24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511256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338437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404664"/>
            <a:ext cx="83529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Етап 3: Заключний (після тижня)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Підбиття підсумків: Обговорення з дітьми, що нового вони дізналися, що їм найбільше запам'яталося.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Виставка: Оформлення виставки дитячих робіт «Світ тварин та птах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ів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uk-UA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Picture 2" descr="Картинки по запросу домашние животные картинки для детского са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12" y="2708920"/>
            <a:ext cx="47380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Робота з батьками: залучення до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проекта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:  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“ Роль сім ї у формуванні дбайливого ставлення до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тварин”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1044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31008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5"/>
            <a:ext cx="432048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3727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3"/>
            <a:ext cx="4248472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608512" cy="61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3801" y="1785926"/>
            <a:ext cx="8690199" cy="11541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 rtl="0"/>
            <a:r>
              <a:rPr lang="ru-RU" sz="6900" b="1" i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Дякую за увагу.</a:t>
            </a:r>
            <a:endParaRPr lang="ru-RU" sz="69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11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Downloads\Derevya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178" y="2713205"/>
            <a:ext cx="2880319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окументы\Documents\Documents\21 детский сад\2016 работа\домашние животные\37762446-happy-cartoon-family-with-two-children-and-pets-near-their-house-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799" y="3121763"/>
            <a:ext cx="4536504" cy="33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\Documents\Documents\21 детский сад\2016 работа\тема корова\116826327_large________0004__7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096" y="4800233"/>
            <a:ext cx="2244435" cy="16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764704"/>
            <a:ext cx="705678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Тип </a:t>
            </a:r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проєкту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ru-RU" sz="22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пізнавально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 - </a:t>
            </a:r>
            <a:r>
              <a:rPr lang="ru-RU" sz="22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ігровий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Термін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проведення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ru-RU" sz="22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тиждень</a:t>
            </a:r>
            <a:endParaRPr lang="ru-RU" sz="22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Учасники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проєкту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ru-RU" sz="22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вихователі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22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діти</a:t>
            </a: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, батьки </a:t>
            </a:r>
            <a:endParaRPr lang="ru-RU" sz="2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57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1596" y="2433662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Мета :</a:t>
            </a:r>
            <a:endParaRPr lang="ru-RU" sz="28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Формувати у дітей уявлення про різноманітність свійських тварин і птахів, їхні характерні ознаки, спосіб життя та роль у житті людини.</a:t>
            </a:r>
            <a:endParaRPr lang="ru-RU" sz="24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Виховувати дбайливе ставлення до тварин, почуття відповідальності.</a:t>
            </a:r>
            <a:endParaRPr lang="ru-RU" sz="24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Розвивати пізнавальний інтерес, увагу, пам'ять, мислення, мовлення, творчі здібності.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42" name="Picture 2" descr="Картинки по запросу домашние животные береги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6162"/>
            <a:ext cx="3168352" cy="20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Картинки по запросу клипарт родители читают с детьм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0947" y="367318"/>
            <a:ext cx="1209675" cy="19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книжки малышки картинки клипарт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367318"/>
            <a:ext cx="1972554" cy="2063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49968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60648"/>
            <a:ext cx="6840760" cy="396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FF0000"/>
                </a:solidFill>
                <a:latin typeface="Bookman Old Style" pitchFamily="18" charset="0"/>
              </a:rPr>
              <a:t>Завдання:</a:t>
            </a:r>
            <a:endParaRPr lang="ru-RU" sz="2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Пізнавальні: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Розширити знання дітей про зовнішній вигляд, звички, особливості харчування свійських тварин та птахів.</a:t>
            </a:r>
            <a:endParaRPr lang="ru-RU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Практичні: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Навчити розрізняти тварин та птахів за зовнішніми ознаками, голосами, а також їхніх дитинчат.</a:t>
            </a:r>
            <a:endParaRPr lang="ru-RU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Виховні: 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Виховувати любов до тварин, </a:t>
            </a:r>
          </a:p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бажання допомагати їм, почуття відповідальності.</a:t>
            </a:r>
            <a:endParaRPr lang="ru-RU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Розвивальні: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Розвивати зв'язне мовлення, дрібну моторику, координацію рухів.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Картинки по запросу клипарт родители читают с детьми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1209675" cy="19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книжки малышки картинки клипарт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4365104"/>
            <a:ext cx="1972554" cy="206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05064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77897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995936" y="510078"/>
            <a:ext cx="453650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Актуальність: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Діти молодшого дошкільного віку активно цікавляться навколишнім світом, особливо світом тварин</a:t>
            </a:r>
            <a:r>
              <a:rPr kumimoji="0" lang="hu-H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тому  цей  проект дає змогу в ігровій формі розширити знання дітей про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домашніх улюбленців, сформувати дбайливе ставлення до них, розвинути спостережливість, комунікативні навички та мовлення.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4579" name="Picture 3" descr="https://i.pinimg.com/736x/13/92/fa/1392facdb657569bc77b0c79ab5f01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312368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4134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1300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ЕТАПИ РЕАЛІЗАЦІЇ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ПРОЕКТУ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Етап 1: Підготовчий </a:t>
            </a:r>
            <a:endParaRPr lang="ru-RU" sz="24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Вибір та підготовка матеріалів:</a:t>
            </a:r>
            <a:r>
              <a:rPr lang="uk-UA" sz="2400" dirty="0" smtClean="0">
                <a:solidFill>
                  <a:srgbClr val="FF0000"/>
                </a:solidFill>
                <a:latin typeface="Bookman Old Style" pitchFamily="18" charset="0"/>
              </a:rPr>
              <a:t> підбір ілюстрацій, дидактичних ігор, загадок, казок, віршів, матеріалів для творчості, аудіо записів голосів тварин та птахів.</a:t>
            </a:r>
            <a:endParaRPr lang="ru-RU" sz="24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Залучення батьків:</a:t>
            </a:r>
            <a:r>
              <a:rPr lang="uk-UA" sz="2400" dirty="0" smtClean="0">
                <a:solidFill>
                  <a:srgbClr val="FF0000"/>
                </a:solidFill>
                <a:latin typeface="Bookman Old Style" pitchFamily="18" charset="0"/>
              </a:rPr>
              <a:t> Проведення консультацій для батьків щодо ролі сім'ї у формуванні дбайливого ставлення до тварин.</a:t>
            </a:r>
            <a:endParaRPr lang="ru-RU" sz="24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 rtl="0">
              <a:lnSpc>
                <a:spcPct val="150000"/>
              </a:lnSpc>
              <a:spcAft>
                <a:spcPts val="0"/>
              </a:spcAft>
            </a:pP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5122" name="Picture 2" descr="Картинки по запросу дети и домашние животные картинки для детского са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351" y="3861048"/>
            <a:ext cx="6391275" cy="26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02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914" y="188641"/>
            <a:ext cx="84435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Aft>
                <a:spcPts val="0"/>
              </a:spcAft>
            </a:pPr>
            <a:r>
              <a:rPr lang="ru-RU" sz="2400" b="1" i="1" u="sng" dirty="0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Етап2.Основний </a:t>
            </a:r>
            <a:r>
              <a:rPr lang="ru-RU" sz="2400" b="1" i="1" u="sng" dirty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етап </a:t>
            </a:r>
            <a:r>
              <a:rPr lang="ru-RU" sz="2400" b="1" i="1" u="sng" dirty="0" err="1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реалізації</a:t>
            </a:r>
            <a:r>
              <a:rPr lang="ru-RU" sz="2400" b="1" i="1" u="sng" dirty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400" b="1" i="1" u="sng" dirty="0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проекту</a:t>
            </a:r>
          </a:p>
          <a:p>
            <a:pPr>
              <a:lnSpc>
                <a:spcPct val="150000"/>
              </a:lnSpc>
            </a:pPr>
            <a:endParaRPr lang="uk-UA" sz="2400" b="1" i="1" u="sng" dirty="0" smtClean="0">
              <a:solidFill>
                <a:srgbClr val="FF00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FF00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980728"/>
            <a:ext cx="4176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Ранкові години</a:t>
            </a:r>
            <a:r>
              <a:rPr lang="uk-UA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: </a:t>
            </a:r>
          </a:p>
          <a:p>
            <a:r>
              <a:rPr lang="uk-UA" sz="2400" b="1" u="sng" dirty="0" smtClean="0">
                <a:solidFill>
                  <a:srgbClr val="FF0000"/>
                </a:solidFill>
                <a:latin typeface="Bookman Old Style" pitchFamily="18" charset="0"/>
              </a:rPr>
              <a:t>Бесіди: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- 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“Свійські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тварини</a:t>
            </a:r>
            <a:r>
              <a:rPr lang="hu-HU" sz="2400" b="1" dirty="0" smtClean="0">
                <a:solidFill>
                  <a:srgbClr val="FF0000"/>
                </a:solidFill>
                <a:latin typeface="Bookman Old Style" pitchFamily="18" charset="0"/>
              </a:rPr>
              <a:t>,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які</a:t>
            </a:r>
            <a:r>
              <a:rPr lang="hu-HU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живуть у бабусі на подвір'ї"</a:t>
            </a:r>
          </a:p>
          <a:p>
            <a:pPr>
              <a:buFontTx/>
              <a:buChar char="-"/>
            </a:pP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“Чим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відрізняються цуценя від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собаки”</a:t>
            </a:r>
            <a:endParaRPr lang="uk-UA" sz="24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“Що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є у кізоньки та що вона вміє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робити”</a:t>
            </a:r>
            <a:endParaRPr lang="uk-UA" sz="24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400475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Картинки по запросу картинки домашние животные для детск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1656184" cy="17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Документы\Documents\Documents\21 детский сад\2016 оформление\scrn_big_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53136"/>
            <a:ext cx="2520280" cy="17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9534" y="404664"/>
            <a:ext cx="506093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- </a:t>
            </a:r>
            <a:r>
              <a:rPr lang="uk-UA" sz="2400" b="1" i="1" dirty="0" err="1" smtClean="0">
                <a:solidFill>
                  <a:srgbClr val="FF0000"/>
                </a:solidFill>
                <a:latin typeface="Bookman Old Style" pitchFamily="18" charset="0"/>
                <a:cs typeface="Times New Roman"/>
              </a:rPr>
              <a:t>“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Домашні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улюбленці</a:t>
            </a:r>
            <a:r>
              <a:rPr lang="hu-HU" sz="24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як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необхідно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 про них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і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клуватися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“Що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таке добра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справа”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(безхатні тварини) </a:t>
            </a:r>
            <a:endParaRPr lang="uk-UA" sz="2400" b="1" i="1" dirty="0" smtClean="0">
              <a:solidFill>
                <a:srgbClr val="FF0000"/>
              </a:solidFill>
              <a:latin typeface="Bookman Old Style" pitchFamily="18" charset="0"/>
              <a:cs typeface="Times New Roman"/>
            </a:endParaRPr>
          </a:p>
          <a:p>
            <a:pPr>
              <a:buFontTx/>
              <a:buChar char="-"/>
            </a:pPr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uk-UA" sz="2400" b="1" i="1" dirty="0" err="1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“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Чим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  <a:ea typeface="Calibri"/>
                <a:cs typeface="Times New Roman"/>
              </a:rPr>
              <a:t> відрізняються кішка від собаки (за кругами Ейлера)”</a:t>
            </a:r>
          </a:p>
        </p:txBody>
      </p:sp>
      <p:pic>
        <p:nvPicPr>
          <p:cNvPr id="5" name="Picture 2" descr="Картинки по запросу домашние животные картинки для детского са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41168"/>
            <a:ext cx="1512168" cy="166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1625884" cy="14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564904"/>
            <a:ext cx="29685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260648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Художньо – 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продуктивна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діяльність (малювання)</a:t>
            </a:r>
          </a:p>
          <a:p>
            <a:pPr algn="ctr"/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“Півник”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(домальовування пір'ячка)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04664"/>
            <a:ext cx="280831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Освітня діяльність:</a:t>
            </a: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Ознайомлення з соціумом :</a:t>
            </a:r>
          </a:p>
          <a:p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Розгляд картини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“На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подвір'ї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бабусі”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Ознайомлення з природним довкіллям:</a:t>
            </a:r>
          </a:p>
          <a:p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“Тварини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 та </a:t>
            </a:r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дитинчата”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uk-UA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Мовленнєве спілкування:</a:t>
            </a:r>
          </a:p>
          <a:p>
            <a:r>
              <a:rPr lang="uk-UA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“Гусі-гусенята”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4664"/>
            <a:ext cx="2664296" cy="474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ртинки по запросу ФЕРМ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29200"/>
            <a:ext cx="5256584" cy="134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544</Words>
  <Application>Microsoft Office PowerPoint</Application>
  <PresentationFormat>Экран (4:3)</PresentationFormat>
  <Paragraphs>72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Экологический-1</dc:title>
  <dc:creator>Фокина Лидия Петровна</dc:creator>
  <cp:keywords>Шаблон презентации</cp:keywords>
  <cp:lastModifiedBy>Home</cp:lastModifiedBy>
  <cp:revision>251</cp:revision>
  <dcterms:created xsi:type="dcterms:W3CDTF">2017-02-23T13:11:39Z</dcterms:created>
  <dcterms:modified xsi:type="dcterms:W3CDTF">2026-03-17T14:52:30Z</dcterms:modified>
</cp:coreProperties>
</file>