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308" r:id="rId3"/>
    <p:sldId id="309" r:id="rId4"/>
    <p:sldId id="310" r:id="rId5"/>
    <p:sldId id="311" r:id="rId6"/>
    <p:sldId id="312" r:id="rId7"/>
    <p:sldId id="313" r:id="rId8"/>
    <p:sldId id="266" r:id="rId9"/>
    <p:sldId id="267" r:id="rId10"/>
    <p:sldId id="268" r:id="rId11"/>
    <p:sldId id="315" r:id="rId12"/>
    <p:sldId id="316" r:id="rId13"/>
    <p:sldId id="317" r:id="rId14"/>
    <p:sldId id="318" r:id="rId15"/>
    <p:sldId id="319" r:id="rId16"/>
    <p:sldId id="307" r:id="rId17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B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47D28-61DF-499A-B50D-6C3F691D820B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081260-2817-4F1B-ACCF-FFDD5BACF2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457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81260-2817-4F1B-ACCF-FFDD5BACF2E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770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7224" y="0"/>
            <a:ext cx="5048250" cy="3786251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42974" y="285750"/>
            <a:ext cx="4502531" cy="314325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76750" y="3357498"/>
            <a:ext cx="4667249" cy="350049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14875" y="3643274"/>
            <a:ext cx="4195572" cy="292900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214872" y="935736"/>
            <a:ext cx="2569464" cy="111556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245351" y="1423416"/>
            <a:ext cx="2505455" cy="1115567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172200" y="1911095"/>
            <a:ext cx="2651759" cy="111556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0592" y="1152270"/>
            <a:ext cx="7782814" cy="1488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00099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000099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00099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00099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18869" y="1140663"/>
            <a:ext cx="6906260" cy="695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000099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3229" y="1836800"/>
            <a:ext cx="7857540" cy="2374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000099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29000" y="2286000"/>
            <a:ext cx="5715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3D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ЗАКЛАД ДОШКІЛЬНОЇ ОСВІТИ №39</a:t>
            </a:r>
          </a:p>
          <a:p>
            <a:pPr algn="ctr"/>
            <a:r>
              <a:rPr lang="uk-UA" sz="2400" b="1" dirty="0" err="1" smtClean="0">
                <a:solidFill>
                  <a:srgbClr val="003D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“Журавлик”комбінованого</a:t>
            </a:r>
            <a:r>
              <a:rPr lang="uk-UA" sz="2400" b="1" dirty="0" smtClean="0">
                <a:solidFill>
                  <a:srgbClr val="003D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типу</a:t>
            </a:r>
          </a:p>
          <a:p>
            <a:pPr algn="ctr"/>
            <a:r>
              <a:rPr lang="uk-UA" sz="2400" b="1" dirty="0" smtClean="0">
                <a:solidFill>
                  <a:srgbClr val="003D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Ужгородської міської ради Закарпатської області</a:t>
            </a:r>
          </a:p>
          <a:p>
            <a:pPr algn="ctr"/>
            <a:r>
              <a:rPr lang="uk-U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Портфоліо вихователя</a:t>
            </a:r>
          </a:p>
          <a:p>
            <a:pPr algn="ctr"/>
            <a:r>
              <a:rPr lang="uk-U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Архангельської Марини Іванівни</a:t>
            </a:r>
          </a:p>
          <a:p>
            <a:r>
              <a:rPr lang="uk-UA" dirty="0" smtClean="0"/>
              <a:t>  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75360" y="975360"/>
            <a:ext cx="7882890" cy="5506720"/>
            <a:chOff x="975360" y="975360"/>
            <a:chExt cx="7882890" cy="55067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5360" y="975360"/>
              <a:ext cx="7620000" cy="38922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00750" y="4214812"/>
              <a:ext cx="2857500" cy="226695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6400" y="990600"/>
            <a:ext cx="68278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spc="-5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Міні – музей</a:t>
            </a:r>
            <a:r>
              <a:rPr lang="ru-RU" sz="28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“</a:t>
            </a:r>
            <a:r>
              <a:rPr lang="uk-UA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Народної іграшки</a:t>
            </a:r>
            <a:r>
              <a:rPr lang="en-US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,,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23710"/>
            <a:ext cx="4114800" cy="1905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1752600"/>
            <a:ext cx="2819400" cy="3759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038600"/>
            <a:ext cx="4267200" cy="2057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508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1600" y="990795"/>
            <a:ext cx="7434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spc="-5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Екологічний проект </a:t>
            </a:r>
            <a:r>
              <a:rPr lang="en-US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“</a:t>
            </a:r>
            <a:r>
              <a:rPr lang="uk-UA" sz="2400" dirty="0">
                <a:solidFill>
                  <a:srgbClr val="C00000"/>
                </a:solidFill>
                <a:latin typeface="Arial Black" panose="020B0A04020102020204" pitchFamily="34" charset="0"/>
              </a:rPr>
              <a:t>Г</a:t>
            </a:r>
            <a:r>
              <a:rPr lang="uk-UA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ород на підвіконні</a:t>
            </a:r>
            <a:r>
              <a:rPr lang="en-US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,,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849599"/>
            <a:ext cx="4267200" cy="19706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752600"/>
            <a:ext cx="2230888" cy="41352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956685"/>
            <a:ext cx="4191000" cy="19311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5233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3839" y="838200"/>
            <a:ext cx="541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pc="-5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uk-UA" sz="2800" spc="-5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Проект </a:t>
            </a:r>
            <a:r>
              <a:rPr lang="en-US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“</a:t>
            </a:r>
            <a:r>
              <a:rPr lang="uk-UA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Тістопластика</a:t>
            </a:r>
            <a:r>
              <a:rPr lang="en-US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,,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229949" y="1552717"/>
            <a:ext cx="3538990" cy="25834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181600" y="1552717"/>
            <a:ext cx="3630713" cy="25940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3253282" y="4136155"/>
            <a:ext cx="3433244" cy="2060439"/>
          </a:xfrm>
          <a:prstGeom prst="round2DiagRect">
            <a:avLst>
              <a:gd name="adj1" fmla="val 16667"/>
              <a:gd name="adj2" fmla="val 17869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893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065" y="1066800"/>
            <a:ext cx="4064000" cy="2438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96000" y="609600"/>
            <a:ext cx="26670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065" y="3657600"/>
            <a:ext cx="4042535" cy="2362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572" y="3268014"/>
            <a:ext cx="2362200" cy="2751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2580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90600"/>
            <a:ext cx="3487398" cy="22066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657600"/>
            <a:ext cx="3532239" cy="2133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990600"/>
            <a:ext cx="3532239" cy="22066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657600"/>
            <a:ext cx="3487399" cy="2133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5264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57072" y="1673351"/>
            <a:ext cx="8187055" cy="5184775"/>
            <a:chOff x="957072" y="1673351"/>
            <a:chExt cx="8187055" cy="51847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7072" y="1673351"/>
              <a:ext cx="7647432" cy="30175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43550" y="3257549"/>
              <a:ext cx="3600449" cy="360044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953000" y="922986"/>
            <a:ext cx="4966183" cy="1910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332230">
              <a:lnSpc>
                <a:spcPct val="100000"/>
              </a:lnSpc>
              <a:spcBef>
                <a:spcPts val="100"/>
              </a:spcBef>
            </a:pPr>
            <a:r>
              <a:rPr lang="uk-UA" spc="-5" dirty="0" smtClean="0">
                <a:solidFill>
                  <a:srgbClr val="003DB8"/>
                </a:solidFill>
                <a:latin typeface="Arial Black"/>
                <a:cs typeface="Arial Black"/>
              </a:rPr>
              <a:t>Архангельська</a:t>
            </a:r>
          </a:p>
          <a:p>
            <a:pPr marL="12700" marR="1332230">
              <a:lnSpc>
                <a:spcPct val="100000"/>
              </a:lnSpc>
              <a:spcBef>
                <a:spcPts val="100"/>
              </a:spcBef>
            </a:pPr>
            <a:r>
              <a:rPr lang="uk-UA" spc="-5" dirty="0" smtClean="0">
                <a:solidFill>
                  <a:srgbClr val="003DB8"/>
                </a:solidFill>
                <a:latin typeface="Arial Black"/>
                <a:cs typeface="Arial Black"/>
              </a:rPr>
              <a:t>Марина</a:t>
            </a:r>
          </a:p>
          <a:p>
            <a:pPr marL="12700" marR="1332230">
              <a:lnSpc>
                <a:spcPct val="100000"/>
              </a:lnSpc>
              <a:spcBef>
                <a:spcPts val="100"/>
              </a:spcBef>
            </a:pPr>
            <a:r>
              <a:rPr lang="uk-UA" spc="-5" dirty="0" smtClean="0">
                <a:solidFill>
                  <a:srgbClr val="003DB8"/>
                </a:solidFill>
                <a:latin typeface="Arial Black"/>
                <a:cs typeface="Arial Black"/>
              </a:rPr>
              <a:t>Іванівна</a:t>
            </a:r>
          </a:p>
          <a:p>
            <a:pPr marL="12700" marR="1332230">
              <a:spcBef>
                <a:spcPts val="100"/>
              </a:spcBef>
            </a:pPr>
            <a:r>
              <a:rPr lang="ru-RU" spc="5" dirty="0">
                <a:solidFill>
                  <a:srgbClr val="003DB8"/>
                </a:solidFill>
                <a:latin typeface="Arial Black"/>
                <a:cs typeface="Arial Black"/>
              </a:rPr>
              <a:t>в</a:t>
            </a:r>
            <a:r>
              <a:rPr lang="ru-RU" dirty="0">
                <a:solidFill>
                  <a:srgbClr val="003DB8"/>
                </a:solidFill>
                <a:latin typeface="Arial Black"/>
                <a:cs typeface="Arial Black"/>
              </a:rPr>
              <a:t>их</a:t>
            </a:r>
            <a:r>
              <a:rPr lang="ru-RU" spc="5" dirty="0">
                <a:solidFill>
                  <a:srgbClr val="003DB8"/>
                </a:solidFill>
                <a:latin typeface="Arial Black"/>
                <a:cs typeface="Arial Black"/>
              </a:rPr>
              <a:t>ов</a:t>
            </a:r>
            <a:r>
              <a:rPr lang="ru-RU" dirty="0">
                <a:solidFill>
                  <a:srgbClr val="003DB8"/>
                </a:solidFill>
                <a:latin typeface="Arial Black"/>
                <a:cs typeface="Arial Black"/>
              </a:rPr>
              <a:t>а</a:t>
            </a:r>
            <a:r>
              <a:rPr lang="ru-RU" spc="5" dirty="0">
                <a:solidFill>
                  <a:srgbClr val="003DB8"/>
                </a:solidFill>
                <a:latin typeface="Arial Black"/>
                <a:cs typeface="Arial Black"/>
              </a:rPr>
              <a:t>т</a:t>
            </a:r>
            <a:r>
              <a:rPr lang="ru-RU" dirty="0">
                <a:solidFill>
                  <a:srgbClr val="003DB8"/>
                </a:solidFill>
                <a:latin typeface="Arial Black"/>
                <a:cs typeface="Arial Black"/>
              </a:rPr>
              <a:t>е</a:t>
            </a:r>
            <a:r>
              <a:rPr lang="ru-RU" spc="10" dirty="0">
                <a:solidFill>
                  <a:srgbClr val="003DB8"/>
                </a:solidFill>
                <a:latin typeface="Arial Black"/>
                <a:cs typeface="Arial Black"/>
              </a:rPr>
              <a:t>л</a:t>
            </a:r>
            <a:r>
              <a:rPr lang="ru-RU" dirty="0">
                <a:solidFill>
                  <a:srgbClr val="003DB8"/>
                </a:solidFill>
                <a:latin typeface="Arial Black"/>
                <a:cs typeface="Arial Black"/>
              </a:rPr>
              <a:t>ь</a:t>
            </a:r>
          </a:p>
          <a:p>
            <a:pPr marL="12700" marR="1332230">
              <a:spcBef>
                <a:spcPts val="100"/>
              </a:spcBef>
            </a:pPr>
            <a:r>
              <a:rPr lang="ru-RU" dirty="0" err="1" smtClean="0">
                <a:solidFill>
                  <a:srgbClr val="003DB8"/>
                </a:solidFill>
                <a:latin typeface="Arial Black"/>
                <a:cs typeface="Arial Black"/>
              </a:rPr>
              <a:t>групи</a:t>
            </a:r>
            <a:r>
              <a:rPr lang="ru-RU" dirty="0" smtClean="0">
                <a:solidFill>
                  <a:srgbClr val="003DB8"/>
                </a:solidFill>
                <a:latin typeface="Arial Black"/>
                <a:cs typeface="Arial Black"/>
              </a:rPr>
              <a:t> </a:t>
            </a:r>
            <a:r>
              <a:rPr lang="ru-RU" spc="-5" dirty="0">
                <a:solidFill>
                  <a:srgbClr val="003DB8"/>
                </a:solidFill>
                <a:latin typeface="Arial Black"/>
                <a:cs typeface="Arial Black"/>
              </a:rPr>
              <a:t>“Чебурашка”</a:t>
            </a:r>
            <a:endParaRPr lang="ru-RU" dirty="0">
              <a:solidFill>
                <a:srgbClr val="003DB8"/>
              </a:solidFill>
              <a:latin typeface="Arial Black"/>
              <a:cs typeface="Arial Black"/>
            </a:endParaRPr>
          </a:p>
          <a:p>
            <a:pPr marL="12700" marR="1332230">
              <a:lnSpc>
                <a:spcPct val="100000"/>
              </a:lnSpc>
              <a:spcBef>
                <a:spcPts val="100"/>
              </a:spcBef>
            </a:pPr>
            <a:endParaRPr lang="uk-UA" sz="2400" dirty="0">
              <a:solidFill>
                <a:srgbClr val="003DB8"/>
              </a:solidFill>
              <a:latin typeface="Arial Black"/>
              <a:cs typeface="Arial Black"/>
            </a:endParaRPr>
          </a:p>
        </p:txBody>
      </p:sp>
      <p:pic>
        <p:nvPicPr>
          <p:cNvPr id="4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6668" y="914400"/>
            <a:ext cx="3696970" cy="4929251"/>
          </a:xfrm>
          <a:prstGeom prst="rect">
            <a:avLst/>
          </a:prstGeom>
        </p:spPr>
      </p:pic>
      <p:pic>
        <p:nvPicPr>
          <p:cNvPr id="5" name="Picture 2" descr="http://zhuravlyk.uz.ua/wp-content/uploads/2013/11/DSC_5322-682x1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19200"/>
            <a:ext cx="3048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723638" y="250186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Дата народження:</a:t>
            </a:r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b="1" dirty="0" smtClean="0">
                <a:solidFill>
                  <a:srgbClr val="003D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5 березня 1971 року.</a:t>
            </a:r>
            <a:endParaRPr lang="uk-UA" b="1" dirty="0" smtClean="0">
              <a:solidFill>
                <a:srgbClr val="003D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Освіта:</a:t>
            </a:r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b="1" dirty="0" smtClean="0">
                <a:solidFill>
                  <a:srgbClr val="003D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повна вища.</a:t>
            </a:r>
            <a:endParaRPr lang="uk-UA" b="1" dirty="0" smtClean="0">
              <a:solidFill>
                <a:srgbClr val="003D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Працює в ЗДО № 39: </a:t>
            </a:r>
            <a:r>
              <a:rPr lang="uk-UA" b="1" dirty="0" smtClean="0">
                <a:solidFill>
                  <a:srgbClr val="003D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з 20 лютого 1995 року.</a:t>
            </a:r>
            <a:endParaRPr lang="uk-UA" b="1" dirty="0" smtClean="0">
              <a:solidFill>
                <a:srgbClr val="003D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Педагогічний стаж:</a:t>
            </a: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b="1" dirty="0" smtClean="0">
                <a:solidFill>
                  <a:srgbClr val="003D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27 років</a:t>
            </a:r>
            <a:endParaRPr lang="ru-RU" dirty="0">
              <a:solidFill>
                <a:srgbClr val="003DB8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07851" y="4126589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Кваліфікаційна категорія: </a:t>
            </a:r>
            <a:r>
              <a:rPr lang="uk-UA" b="1" dirty="0" smtClean="0">
                <a:solidFill>
                  <a:srgbClr val="003D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«спеціаліст вищої категорії»,  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Н</a:t>
            </a:r>
            <a:r>
              <a:rPr lang="uk-U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агороди: </a:t>
            </a:r>
            <a:r>
              <a:rPr lang="uk-UA" b="1" dirty="0" smtClean="0">
                <a:solidFill>
                  <a:srgbClr val="003D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Грамота управління освіти                        Ужгородської міської ради</a:t>
            </a:r>
          </a:p>
        </p:txBody>
      </p:sp>
    </p:spTree>
    <p:extLst>
      <p:ext uri="{BB962C8B-B14F-4D97-AF65-F5344CB8AC3E}">
        <p14:creationId xmlns:p14="http://schemas.microsoft.com/office/powerpoint/2010/main" val="59916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2200" y="1066800"/>
            <a:ext cx="49450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003DB8"/>
                </a:solidFill>
                <a:latin typeface="Times New Roman" pitchFamily="18" charset="0"/>
                <a:cs typeface="Times New Roman" pitchFamily="18" charset="0"/>
              </a:rPr>
              <a:t>Диплом </a:t>
            </a:r>
            <a:r>
              <a:rPr lang="uk-UA" sz="4400" b="1" dirty="0">
                <a:solidFill>
                  <a:srgbClr val="003DB8"/>
                </a:solidFill>
                <a:latin typeface="Times New Roman" pitchFamily="18" charset="0"/>
                <a:cs typeface="Times New Roman" pitchFamily="18" charset="0"/>
              </a:rPr>
              <a:t>про освіту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90800" y="4648200"/>
            <a:ext cx="457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Ужгородський </a:t>
            </a: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держав</a:t>
            </a: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ний </a:t>
            </a:r>
            <a:endParaRPr lang="uk-UA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університет, 1997 рік.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rgbClr val="003D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Філолог, викладач російської мови та літератури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821216"/>
            <a:ext cx="3889714" cy="281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39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6400" y="914400"/>
            <a:ext cx="2514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3DB8"/>
                </a:solidFill>
                <a:latin typeface="Times New Roman" pitchFamily="18" charset="0"/>
                <a:cs typeface="Times New Roman" pitchFamily="18" charset="0"/>
              </a:rPr>
              <a:t>Курси підвищення кваліфікації </a:t>
            </a:r>
            <a:endParaRPr lang="uk-UA" sz="2800" b="1" dirty="0">
              <a:solidFill>
                <a:srgbClr val="003DB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924" y="914400"/>
            <a:ext cx="3614572" cy="511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33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28196" y="1066800"/>
            <a:ext cx="42130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600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itchFamily="18" charset="0"/>
              </a:rPr>
              <a:t>Життєве кредо</a:t>
            </a:r>
            <a:r>
              <a:rPr lang="en-US" sz="3600" dirty="0">
                <a:solidFill>
                  <a:srgbClr val="C00000"/>
                </a:solidFill>
                <a:latin typeface="Arial Black" panose="020B0A04020102020204" pitchFamily="34" charset="0"/>
                <a:cs typeface="Times New Roman" pitchFamily="18" charset="0"/>
              </a:rPr>
              <a:t>:</a:t>
            </a:r>
            <a:endParaRPr lang="uk-UA" sz="3600" dirty="0">
              <a:solidFill>
                <a:srgbClr val="C00000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24000" y="20574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 marR="5080" indent="-1905">
              <a:lnSpc>
                <a:spcPct val="100000"/>
              </a:lnSpc>
              <a:spcBef>
                <a:spcPts val="100"/>
              </a:spcBef>
            </a:pPr>
            <a:r>
              <a:rPr lang="ru-RU" sz="1600" dirty="0">
                <a:solidFill>
                  <a:srgbClr val="003DB8"/>
                </a:solidFill>
                <a:latin typeface="Arial Black"/>
                <a:cs typeface="Arial Black"/>
              </a:rPr>
              <a:t>“Любити життя і </a:t>
            </a:r>
            <a:r>
              <a:rPr lang="ru-RU" sz="1600" spc="-5" dirty="0">
                <a:solidFill>
                  <a:srgbClr val="003DB8"/>
                </a:solidFill>
                <a:latin typeface="Arial Black"/>
                <a:cs typeface="Arial Black"/>
              </a:rPr>
              <a:t>цінувати </a:t>
            </a:r>
            <a:r>
              <a:rPr lang="ru-RU" sz="1600" dirty="0">
                <a:solidFill>
                  <a:srgbClr val="003DB8"/>
                </a:solidFill>
                <a:latin typeface="Arial Black"/>
                <a:cs typeface="Arial Black"/>
              </a:rPr>
              <a:t> </a:t>
            </a:r>
            <a:r>
              <a:rPr lang="ru-RU" sz="1600" spc="-5" dirty="0">
                <a:solidFill>
                  <a:srgbClr val="003DB8"/>
                </a:solidFill>
                <a:latin typeface="Arial Black"/>
                <a:cs typeface="Arial Black"/>
              </a:rPr>
              <a:t>кожну</a:t>
            </a:r>
            <a:r>
              <a:rPr lang="ru-RU" sz="1600" spc="-30" dirty="0">
                <a:solidFill>
                  <a:srgbClr val="003DB8"/>
                </a:solidFill>
                <a:latin typeface="Arial Black"/>
                <a:cs typeface="Arial Black"/>
              </a:rPr>
              <a:t> </a:t>
            </a:r>
            <a:r>
              <a:rPr lang="ru-RU" sz="1600" spc="-5" dirty="0">
                <a:solidFill>
                  <a:srgbClr val="003DB8"/>
                </a:solidFill>
                <a:latin typeface="Arial Black"/>
                <a:cs typeface="Arial Black"/>
              </a:rPr>
              <a:t>його</a:t>
            </a:r>
            <a:r>
              <a:rPr lang="ru-RU" sz="1600" spc="-30" dirty="0">
                <a:solidFill>
                  <a:srgbClr val="003DB8"/>
                </a:solidFill>
                <a:latin typeface="Arial Black"/>
                <a:cs typeface="Arial Black"/>
              </a:rPr>
              <a:t> </a:t>
            </a:r>
            <a:r>
              <a:rPr lang="ru-RU" sz="1600" spc="-5" dirty="0">
                <a:solidFill>
                  <a:srgbClr val="003DB8"/>
                </a:solidFill>
                <a:latin typeface="Arial Black"/>
                <a:cs typeface="Arial Black"/>
              </a:rPr>
              <a:t>хвилину,</a:t>
            </a:r>
            <a:r>
              <a:rPr lang="ru-RU" sz="1600" spc="-35" dirty="0">
                <a:solidFill>
                  <a:srgbClr val="003DB8"/>
                </a:solidFill>
                <a:latin typeface="Arial Black"/>
                <a:cs typeface="Arial Black"/>
              </a:rPr>
              <a:t> </a:t>
            </a:r>
            <a:r>
              <a:rPr lang="ru-RU" sz="1600" spc="-5" dirty="0">
                <a:solidFill>
                  <a:srgbClr val="003DB8"/>
                </a:solidFill>
                <a:latin typeface="Arial Black"/>
                <a:cs typeface="Arial Black"/>
              </a:rPr>
              <a:t>нести </a:t>
            </a:r>
            <a:r>
              <a:rPr lang="ru-RU" sz="1600" spc="-1185" dirty="0">
                <a:solidFill>
                  <a:srgbClr val="003DB8"/>
                </a:solidFill>
                <a:latin typeface="Arial Black"/>
                <a:cs typeface="Arial Black"/>
              </a:rPr>
              <a:t> </a:t>
            </a:r>
            <a:r>
              <a:rPr lang="ru-RU" sz="1600" spc="-5" dirty="0">
                <a:solidFill>
                  <a:srgbClr val="003DB8"/>
                </a:solidFill>
                <a:latin typeface="Arial Black"/>
                <a:cs typeface="Arial Black"/>
              </a:rPr>
              <a:t>радість, </a:t>
            </a:r>
            <a:r>
              <a:rPr lang="ru-RU" sz="1600" dirty="0">
                <a:solidFill>
                  <a:srgbClr val="003DB8"/>
                </a:solidFill>
                <a:latin typeface="Arial Black"/>
                <a:cs typeface="Arial Black"/>
              </a:rPr>
              <a:t>у </a:t>
            </a:r>
            <a:r>
              <a:rPr lang="ru-RU" sz="1600" spc="-5" dirty="0">
                <a:solidFill>
                  <a:srgbClr val="003DB8"/>
                </a:solidFill>
                <a:latin typeface="Arial Black"/>
                <a:cs typeface="Arial Black"/>
              </a:rPr>
              <a:t>книгах шукати </a:t>
            </a:r>
            <a:r>
              <a:rPr lang="ru-RU" sz="1600" dirty="0">
                <a:solidFill>
                  <a:srgbClr val="003DB8"/>
                </a:solidFill>
                <a:latin typeface="Arial Black"/>
                <a:cs typeface="Arial Black"/>
              </a:rPr>
              <a:t> </a:t>
            </a:r>
            <a:r>
              <a:rPr lang="ru-RU" sz="1600" spc="-5" dirty="0">
                <a:solidFill>
                  <a:srgbClr val="003DB8"/>
                </a:solidFill>
                <a:latin typeface="Arial Black"/>
                <a:cs typeface="Arial Black"/>
              </a:rPr>
              <a:t>істину,</a:t>
            </a:r>
            <a:r>
              <a:rPr lang="ru-RU" sz="1600" spc="-40" dirty="0">
                <a:solidFill>
                  <a:srgbClr val="003DB8"/>
                </a:solidFill>
                <a:latin typeface="Arial Black"/>
                <a:cs typeface="Arial Black"/>
              </a:rPr>
              <a:t> </a:t>
            </a:r>
            <a:r>
              <a:rPr lang="ru-RU" sz="1600" dirty="0">
                <a:solidFill>
                  <a:srgbClr val="003DB8"/>
                </a:solidFill>
                <a:latin typeface="Arial Black"/>
                <a:cs typeface="Arial Black"/>
              </a:rPr>
              <a:t>у</a:t>
            </a:r>
            <a:r>
              <a:rPr lang="ru-RU" sz="1600" spc="-5" dirty="0">
                <a:solidFill>
                  <a:srgbClr val="003DB8"/>
                </a:solidFill>
                <a:latin typeface="Arial Black"/>
                <a:cs typeface="Arial Black"/>
              </a:rPr>
              <a:t> людях</a:t>
            </a:r>
            <a:r>
              <a:rPr lang="ru-RU" sz="1600" spc="20" dirty="0">
                <a:solidFill>
                  <a:srgbClr val="003DB8"/>
                </a:solidFill>
                <a:latin typeface="Arial Black"/>
                <a:cs typeface="Arial Black"/>
              </a:rPr>
              <a:t> </a:t>
            </a:r>
            <a:r>
              <a:rPr lang="ru-RU" sz="1600" dirty="0">
                <a:solidFill>
                  <a:srgbClr val="003DB8"/>
                </a:solidFill>
                <a:latin typeface="Arial Black"/>
                <a:cs typeface="Arial Black"/>
              </a:rPr>
              <a:t>-</a:t>
            </a:r>
            <a:r>
              <a:rPr lang="ru-RU" sz="1600" spc="-10" dirty="0">
                <a:solidFill>
                  <a:srgbClr val="003DB8"/>
                </a:solidFill>
                <a:latin typeface="Arial Black"/>
                <a:cs typeface="Arial Black"/>
              </a:rPr>
              <a:t> мудрість”</a:t>
            </a:r>
            <a:endParaRPr lang="ru-RU" sz="1600" dirty="0">
              <a:solidFill>
                <a:srgbClr val="003DB8"/>
              </a:solidFill>
              <a:latin typeface="Arial Black"/>
              <a:cs typeface="Arial Blac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17185" y="3372084"/>
            <a:ext cx="53428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  <a:latin typeface="Arial Black"/>
                <a:cs typeface="Arial Black"/>
              </a:rPr>
              <a:t>Педагогічне</a:t>
            </a:r>
            <a:r>
              <a:rPr lang="ru-RU" sz="3600" spc="-4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lang="ru-RU" sz="3600" spc="-5" dirty="0" smtClean="0">
                <a:solidFill>
                  <a:srgbClr val="C00000"/>
                </a:solidFill>
                <a:latin typeface="Arial Black"/>
                <a:cs typeface="Arial Black"/>
              </a:rPr>
              <a:t>кредо</a:t>
            </a:r>
            <a:r>
              <a:rPr lang="en-US" sz="3600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itchFamily="18" charset="0"/>
              </a:rPr>
              <a:t>:</a:t>
            </a:r>
            <a:endParaRPr lang="ru-RU" sz="3600" dirty="0">
              <a:solidFill>
                <a:srgbClr val="C00000"/>
              </a:solidFill>
              <a:latin typeface="Arial Black"/>
              <a:cs typeface="Arial Black"/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2230" y="4343400"/>
            <a:ext cx="44037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DB8"/>
                </a:solidFill>
                <a:latin typeface="Arial Black"/>
                <a:cs typeface="Arial Black"/>
              </a:rPr>
              <a:t>“</a:t>
            </a:r>
            <a:r>
              <a:rPr lang="uk-UA" dirty="0" smtClean="0">
                <a:solidFill>
                  <a:srgbClr val="003DB8"/>
                </a:solidFill>
                <a:latin typeface="Arial Black"/>
                <a:cs typeface="Arial Black"/>
              </a:rPr>
              <a:t> Знай дитину, розумій дитину,</a:t>
            </a:r>
          </a:p>
          <a:p>
            <a:r>
              <a:rPr lang="uk-UA" dirty="0">
                <a:solidFill>
                  <a:srgbClr val="003DB8"/>
                </a:solidFill>
                <a:latin typeface="Arial Black"/>
                <a:cs typeface="Arial Black"/>
              </a:rPr>
              <a:t>п</a:t>
            </a:r>
            <a:r>
              <a:rPr lang="uk-UA" dirty="0" smtClean="0">
                <a:solidFill>
                  <a:srgbClr val="003DB8"/>
                </a:solidFill>
                <a:latin typeface="Arial Black"/>
                <a:cs typeface="Arial Black"/>
              </a:rPr>
              <a:t>оважай дитину, будь частиною</a:t>
            </a:r>
          </a:p>
          <a:p>
            <a:r>
              <a:rPr lang="uk-UA" dirty="0">
                <a:solidFill>
                  <a:srgbClr val="003DB8"/>
                </a:solidFill>
                <a:latin typeface="Arial Black"/>
                <a:cs typeface="Arial Black"/>
              </a:rPr>
              <a:t>ж</a:t>
            </a:r>
            <a:r>
              <a:rPr lang="uk-UA" dirty="0" smtClean="0">
                <a:solidFill>
                  <a:srgbClr val="003DB8"/>
                </a:solidFill>
                <a:latin typeface="Arial Black"/>
                <a:cs typeface="Arial Black"/>
              </a:rPr>
              <a:t>иття дитини</a:t>
            </a:r>
            <a:r>
              <a:rPr lang="ru-RU" spc="-10" dirty="0">
                <a:solidFill>
                  <a:srgbClr val="003DB8"/>
                </a:solidFill>
                <a:latin typeface="Arial Black"/>
                <a:cs typeface="Arial Black"/>
              </a:rPr>
              <a:t> ”</a:t>
            </a:r>
            <a:r>
              <a:rPr lang="uk-UA" dirty="0" smtClean="0">
                <a:solidFill>
                  <a:srgbClr val="003DB8"/>
                </a:solidFill>
                <a:latin typeface="Arial Black"/>
                <a:cs typeface="Arial Black"/>
              </a:rPr>
              <a:t> </a:t>
            </a:r>
            <a:endParaRPr lang="ru-RU" dirty="0">
              <a:solidFill>
                <a:srgbClr val="003DB8"/>
              </a:solidFill>
              <a:latin typeface="Arial Black"/>
              <a:cs typeface="Arial Black"/>
            </a:endParaRPr>
          </a:p>
        </p:txBody>
      </p:sp>
      <p:pic>
        <p:nvPicPr>
          <p:cNvPr id="6" name="Picture 15" descr="1317fec68f9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5922867" y="2774950"/>
            <a:ext cx="4572000" cy="115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188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914400"/>
            <a:ext cx="845295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itchFamily="18" charset="0"/>
              </a:rPr>
              <a:t>Методична </a:t>
            </a:r>
          </a:p>
          <a:p>
            <a:pPr algn="ctr"/>
            <a:r>
              <a:rPr lang="uk-UA" sz="3600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itchFamily="18" charset="0"/>
              </a:rPr>
              <a:t>проблема , над якою працюю</a:t>
            </a:r>
            <a:r>
              <a:rPr lang="en-US" sz="3600" dirty="0">
                <a:solidFill>
                  <a:srgbClr val="C00000"/>
                </a:solidFill>
                <a:latin typeface="Arial Black" panose="020B0A04020102020204" pitchFamily="34" charset="0"/>
                <a:cs typeface="Times New Roman" pitchFamily="18" charset="0"/>
              </a:rPr>
              <a:t>:</a:t>
            </a:r>
            <a:endParaRPr lang="uk-UA" sz="3600" dirty="0">
              <a:solidFill>
                <a:srgbClr val="C00000"/>
              </a:solidFill>
              <a:latin typeface="Arial Black" panose="020B0A04020102020204" pitchFamily="34" charset="0"/>
              <a:cs typeface="Times New Roman" pitchFamily="18" charset="0"/>
            </a:endParaRPr>
          </a:p>
          <a:p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19400" y="2895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2234450"/>
            <a:ext cx="70679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3DB8"/>
                </a:solidFill>
                <a:latin typeface="Arial Black"/>
                <a:cs typeface="Arial Black"/>
              </a:rPr>
              <a:t>“</a:t>
            </a:r>
            <a:r>
              <a:rPr lang="uk-UA" sz="2400" dirty="0" smtClean="0">
                <a:solidFill>
                  <a:srgbClr val="003DB8"/>
                </a:solidFill>
                <a:latin typeface="Arial Black"/>
                <a:cs typeface="Arial Black"/>
              </a:rPr>
              <a:t> Національне виховання дошкільників</a:t>
            </a:r>
          </a:p>
          <a:p>
            <a:r>
              <a:rPr lang="uk-UA" sz="2400" dirty="0" smtClean="0">
                <a:solidFill>
                  <a:srgbClr val="003DB8"/>
                </a:solidFill>
                <a:latin typeface="Arial Black"/>
              </a:rPr>
              <a:t>Засобами народної педагогіки ”</a:t>
            </a:r>
            <a:endParaRPr lang="ru-RU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264932"/>
            <a:ext cx="4429125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954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6000" y="914400"/>
            <a:ext cx="53655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itchFamily="18" charset="0"/>
              </a:rPr>
              <a:t>Пріорітетний напрямок моєї роботи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90600" y="1371600"/>
            <a:ext cx="8153400" cy="5545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8120" indent="-186055">
              <a:lnSpc>
                <a:spcPct val="100000"/>
              </a:lnSpc>
              <a:spcBef>
                <a:spcPts val="100"/>
              </a:spcBef>
              <a:buChar char="•"/>
              <a:tabLst>
                <a:tab pos="198755" algn="l"/>
              </a:tabLst>
            </a:pPr>
            <a:r>
              <a:rPr lang="ru-RU" sz="1400" dirty="0" smtClean="0">
                <a:solidFill>
                  <a:srgbClr val="000099"/>
                </a:solidFill>
                <a:latin typeface="Arial Black"/>
                <a:cs typeface="Arial Black"/>
              </a:rPr>
              <a:t>Формування</a:t>
            </a:r>
            <a:r>
              <a:rPr lang="ru-RU" sz="1400" spc="-70" dirty="0" smtClean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lang="ru-RU" sz="1400" spc="-5" dirty="0" smtClean="0">
                <a:solidFill>
                  <a:srgbClr val="000099"/>
                </a:solidFill>
                <a:latin typeface="Arial Black"/>
                <a:cs typeface="Arial Black"/>
              </a:rPr>
              <a:t>уявлень</a:t>
            </a:r>
            <a:r>
              <a:rPr lang="ru-RU" sz="1400" spc="-10" dirty="0" smtClean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lang="ru-RU" sz="1400" dirty="0" smtClean="0">
                <a:solidFill>
                  <a:srgbClr val="000099"/>
                </a:solidFill>
                <a:latin typeface="Arial Black"/>
                <a:cs typeface="Arial Black"/>
              </a:rPr>
              <a:t>про</a:t>
            </a:r>
            <a:r>
              <a:rPr lang="ru-RU" sz="1400" spc="-20" dirty="0" smtClean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lang="ru-RU" sz="1400" spc="-5" dirty="0" smtClean="0">
                <a:solidFill>
                  <a:srgbClr val="000099"/>
                </a:solidFill>
                <a:latin typeface="Arial Black"/>
                <a:cs typeface="Arial Black"/>
              </a:rPr>
              <a:t>сім'ю,</a:t>
            </a:r>
            <a:r>
              <a:rPr lang="ru-RU" sz="1400" spc="5" dirty="0" smtClean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lang="ru-RU" sz="1400" dirty="0" smtClean="0">
                <a:solidFill>
                  <a:srgbClr val="000099"/>
                </a:solidFill>
                <a:latin typeface="Arial Black"/>
                <a:cs typeface="Arial Black"/>
              </a:rPr>
              <a:t>родину,</a:t>
            </a:r>
            <a:r>
              <a:rPr lang="ru-RU" sz="1400" spc="-30" dirty="0" smtClean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lang="ru-RU" sz="1400" spc="-5" dirty="0" smtClean="0">
                <a:solidFill>
                  <a:srgbClr val="000099"/>
                </a:solidFill>
                <a:latin typeface="Arial Black"/>
                <a:cs typeface="Arial Black"/>
              </a:rPr>
              <a:t>рід,</a:t>
            </a:r>
            <a:r>
              <a:rPr lang="ru-RU" sz="1400" spc="35" dirty="0" smtClean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lang="ru-RU" sz="1400" spc="-5" dirty="0" smtClean="0">
                <a:solidFill>
                  <a:srgbClr val="000099"/>
                </a:solidFill>
                <a:latin typeface="Arial Black"/>
                <a:cs typeface="Arial Black"/>
              </a:rPr>
              <a:t>родовід;</a:t>
            </a:r>
            <a:endParaRPr lang="ru-RU" sz="1400" dirty="0" smtClean="0">
              <a:latin typeface="Arial Black"/>
              <a:cs typeface="Arial Black"/>
            </a:endParaRPr>
          </a:p>
          <a:p>
            <a:pPr marL="198120" indent="-186055">
              <a:lnSpc>
                <a:spcPts val="2095"/>
              </a:lnSpc>
              <a:spcBef>
                <a:spcPts val="10"/>
              </a:spcBef>
              <a:buChar char="•"/>
              <a:tabLst>
                <a:tab pos="198755" algn="l"/>
              </a:tabLst>
            </a:pPr>
            <a:r>
              <a:rPr lang="ru-RU" sz="1400" dirty="0" smtClean="0">
                <a:solidFill>
                  <a:srgbClr val="000099"/>
                </a:solidFill>
                <a:latin typeface="Arial Black"/>
                <a:cs typeface="Arial Black"/>
              </a:rPr>
              <a:t>Формування</a:t>
            </a:r>
            <a:r>
              <a:rPr lang="ru-RU" sz="1400" spc="-70" dirty="0" smtClean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lang="ru-RU" sz="1400" dirty="0" smtClean="0">
                <a:solidFill>
                  <a:srgbClr val="000099"/>
                </a:solidFill>
                <a:latin typeface="Arial Black"/>
                <a:cs typeface="Arial Black"/>
              </a:rPr>
              <a:t>знань</a:t>
            </a:r>
            <a:r>
              <a:rPr lang="ru-RU" sz="1400" spc="-15" dirty="0" smtClean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lang="ru-RU" sz="1400" dirty="0" smtClean="0">
                <a:solidFill>
                  <a:srgbClr val="000099"/>
                </a:solidFill>
                <a:latin typeface="Arial Black"/>
                <a:cs typeface="Arial Black"/>
              </a:rPr>
              <a:t>про</a:t>
            </a:r>
            <a:r>
              <a:rPr lang="ru-RU" sz="1400" spc="-25" dirty="0" smtClean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lang="ru-RU" sz="1400" spc="-5" dirty="0" smtClean="0">
                <a:solidFill>
                  <a:srgbClr val="000099"/>
                </a:solidFill>
                <a:latin typeface="Arial Black"/>
                <a:cs typeface="Arial Black"/>
              </a:rPr>
              <a:t>історію </a:t>
            </a:r>
            <a:r>
              <a:rPr lang="ru-RU" sz="1400" dirty="0" smtClean="0">
                <a:solidFill>
                  <a:srgbClr val="000099"/>
                </a:solidFill>
                <a:latin typeface="Arial Black"/>
                <a:cs typeface="Arial Black"/>
              </a:rPr>
              <a:t>держави,</a:t>
            </a:r>
            <a:r>
              <a:rPr lang="ru-RU" sz="1400" spc="-35" dirty="0" smtClean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lang="ru-RU" sz="1400" spc="-5" dirty="0" smtClean="0">
                <a:solidFill>
                  <a:srgbClr val="000099"/>
                </a:solidFill>
                <a:latin typeface="Arial Black"/>
                <a:cs typeface="Arial Black"/>
              </a:rPr>
              <a:t>державні</a:t>
            </a:r>
            <a:endParaRPr lang="ru-RU" sz="1400" dirty="0" smtClean="0">
              <a:latin typeface="Arial Black"/>
              <a:cs typeface="Arial Black"/>
            </a:endParaRPr>
          </a:p>
          <a:p>
            <a:pPr marL="12700">
              <a:lnSpc>
                <a:spcPts val="2095"/>
              </a:lnSpc>
            </a:pPr>
            <a:r>
              <a:rPr lang="ru-RU" sz="1400" dirty="0" smtClean="0">
                <a:solidFill>
                  <a:srgbClr val="000099"/>
                </a:solidFill>
                <a:latin typeface="Arial Black"/>
                <a:cs typeface="Arial Black"/>
              </a:rPr>
              <a:t>символи;</a:t>
            </a:r>
            <a:endParaRPr lang="ru-RU" sz="1400" dirty="0" smtClean="0">
              <a:latin typeface="Arial Black"/>
              <a:cs typeface="Arial Black"/>
            </a:endParaRPr>
          </a:p>
          <a:p>
            <a:pPr marL="198120" indent="-186055">
              <a:lnSpc>
                <a:spcPts val="2095"/>
              </a:lnSpc>
              <a:spcBef>
                <a:spcPts val="15"/>
              </a:spcBef>
              <a:buChar char="•"/>
              <a:tabLst>
                <a:tab pos="198755" algn="l"/>
              </a:tabLst>
            </a:pPr>
            <a:r>
              <a:rPr lang="ru-RU" sz="1400" dirty="0" smtClean="0">
                <a:solidFill>
                  <a:srgbClr val="000099"/>
                </a:solidFill>
                <a:latin typeface="Arial Black"/>
                <a:cs typeface="Arial Black"/>
              </a:rPr>
              <a:t>Ознайомлення</a:t>
            </a:r>
            <a:r>
              <a:rPr lang="ru-RU" sz="1400" spc="-30" dirty="0" smtClean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lang="ru-RU" sz="1400" dirty="0" smtClean="0">
                <a:solidFill>
                  <a:srgbClr val="000099"/>
                </a:solidFill>
                <a:latin typeface="Arial Black"/>
                <a:cs typeface="Arial Black"/>
              </a:rPr>
              <a:t>з</a:t>
            </a:r>
            <a:r>
              <a:rPr lang="ru-RU" sz="1400" spc="-50" dirty="0" smtClean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lang="ru-RU" sz="1400" dirty="0" smtClean="0">
                <a:solidFill>
                  <a:srgbClr val="000099"/>
                </a:solidFill>
                <a:latin typeface="Arial Black"/>
                <a:cs typeface="Arial Black"/>
              </a:rPr>
              <a:t>традиціями</a:t>
            </a:r>
            <a:r>
              <a:rPr lang="ru-RU" sz="1400" spc="-50" dirty="0" smtClean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lang="ru-RU" sz="1400" dirty="0" smtClean="0">
                <a:solidFill>
                  <a:srgbClr val="000099"/>
                </a:solidFill>
                <a:latin typeface="Arial Black"/>
                <a:cs typeface="Arial Black"/>
              </a:rPr>
              <a:t>і</a:t>
            </a:r>
            <a:r>
              <a:rPr lang="ru-RU" sz="1400" spc="5" dirty="0" smtClean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lang="ru-RU" sz="1400" dirty="0" smtClean="0">
                <a:solidFill>
                  <a:srgbClr val="000099"/>
                </a:solidFill>
                <a:latin typeface="Arial Black"/>
                <a:cs typeface="Arial Black"/>
              </a:rPr>
              <a:t>культурою</a:t>
            </a:r>
            <a:r>
              <a:rPr lang="ru-RU" sz="1400" spc="-10" dirty="0" smtClean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lang="ru-RU" sz="1400" dirty="0" smtClean="0">
                <a:solidFill>
                  <a:srgbClr val="000099"/>
                </a:solidFill>
                <a:latin typeface="Arial Black"/>
                <a:cs typeface="Arial Black"/>
              </a:rPr>
              <a:t>свого</a:t>
            </a:r>
            <a:r>
              <a:rPr lang="ru-RU" sz="1400" spc="-35" dirty="0" smtClean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lang="ru-RU" sz="1400" dirty="0" smtClean="0">
                <a:solidFill>
                  <a:srgbClr val="000099"/>
                </a:solidFill>
                <a:latin typeface="Arial Black"/>
                <a:cs typeface="Arial Black"/>
              </a:rPr>
              <a:t>народу;</a:t>
            </a:r>
            <a:endParaRPr lang="ru-RU" sz="1400" dirty="0" smtClean="0">
              <a:latin typeface="Arial Black"/>
              <a:cs typeface="Arial Black"/>
            </a:endParaRPr>
          </a:p>
          <a:p>
            <a:pPr marL="12700" marR="447675">
              <a:lnSpc>
                <a:spcPts val="2110"/>
              </a:lnSpc>
              <a:spcBef>
                <a:spcPts val="55"/>
              </a:spcBef>
              <a:buChar char="•"/>
              <a:tabLst>
                <a:tab pos="125730" algn="l"/>
              </a:tabLst>
            </a:pPr>
            <a:r>
              <a:rPr lang="ru-RU" sz="1400" dirty="0" smtClean="0">
                <a:solidFill>
                  <a:srgbClr val="000099"/>
                </a:solidFill>
                <a:latin typeface="Arial Black"/>
                <a:cs typeface="Arial Black"/>
              </a:rPr>
              <a:t>Створення</a:t>
            </a:r>
            <a:r>
              <a:rPr lang="ru-RU" sz="1400" spc="-60" dirty="0" smtClean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lang="ru-RU" sz="1400" spc="5" dirty="0" smtClean="0">
                <a:solidFill>
                  <a:srgbClr val="000099"/>
                </a:solidFill>
                <a:latin typeface="Arial Black"/>
                <a:cs typeface="Arial Black"/>
              </a:rPr>
              <a:t>умов</a:t>
            </a:r>
            <a:r>
              <a:rPr lang="ru-RU" sz="1400" spc="-20" dirty="0" smtClean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lang="ru-RU" sz="1400" spc="-10" dirty="0" smtClean="0">
                <a:solidFill>
                  <a:srgbClr val="000099"/>
                </a:solidFill>
                <a:latin typeface="Arial Black"/>
                <a:cs typeface="Arial Black"/>
              </a:rPr>
              <a:t>для</a:t>
            </a:r>
            <a:r>
              <a:rPr lang="ru-RU" sz="1400" spc="25" dirty="0" smtClean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lang="ru-RU" sz="1400" dirty="0" smtClean="0">
                <a:solidFill>
                  <a:srgbClr val="000099"/>
                </a:solidFill>
                <a:latin typeface="Arial Black"/>
                <a:cs typeface="Arial Black"/>
              </a:rPr>
              <a:t>формування</a:t>
            </a:r>
            <a:r>
              <a:rPr lang="ru-RU" sz="1400" spc="-20" dirty="0" smtClean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lang="ru-RU" sz="1400" spc="-5" dirty="0" smtClean="0">
                <a:solidFill>
                  <a:srgbClr val="000099"/>
                </a:solidFill>
                <a:latin typeface="Arial Black"/>
                <a:cs typeface="Arial Black"/>
              </a:rPr>
              <a:t>позитивного</a:t>
            </a:r>
            <a:r>
              <a:rPr lang="ru-RU" sz="1400" spc="-95" dirty="0" smtClean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lang="ru-RU" sz="1400" dirty="0" smtClean="0">
                <a:solidFill>
                  <a:srgbClr val="000099"/>
                </a:solidFill>
                <a:latin typeface="Arial Black"/>
                <a:cs typeface="Arial Black"/>
              </a:rPr>
              <a:t>духовного </a:t>
            </a:r>
            <a:r>
              <a:rPr lang="ru-RU" sz="1400" spc="-570" dirty="0" smtClean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lang="ru-RU" sz="1400" spc="-5" dirty="0" smtClean="0">
                <a:solidFill>
                  <a:srgbClr val="000099"/>
                </a:solidFill>
                <a:latin typeface="Arial Black"/>
                <a:cs typeface="Arial Black"/>
              </a:rPr>
              <a:t>досвіду дошкільників</a:t>
            </a:r>
            <a:r>
              <a:rPr lang="ru-RU" sz="1400" spc="10" dirty="0" smtClean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lang="ru-RU" sz="1400" dirty="0" smtClean="0">
                <a:solidFill>
                  <a:srgbClr val="000099"/>
                </a:solidFill>
                <a:latin typeface="Arial Black"/>
                <a:cs typeface="Arial Black"/>
              </a:rPr>
              <a:t>через</a:t>
            </a:r>
            <a:r>
              <a:rPr lang="ru-RU" sz="1400" spc="-25" dirty="0" smtClean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lang="ru-RU" sz="1400" dirty="0" smtClean="0">
                <a:solidFill>
                  <a:srgbClr val="000099"/>
                </a:solidFill>
                <a:latin typeface="Arial Black"/>
                <a:cs typeface="Arial Black"/>
              </a:rPr>
              <a:t>прилучення</a:t>
            </a:r>
            <a:r>
              <a:rPr lang="ru-RU" sz="1400" spc="-50" dirty="0" smtClean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lang="ru-RU" sz="1400" spc="-5" dirty="0" smtClean="0">
                <a:solidFill>
                  <a:srgbClr val="000099"/>
                </a:solidFill>
                <a:latin typeface="Arial Black"/>
                <a:cs typeface="Arial Black"/>
              </a:rPr>
              <a:t>їх</a:t>
            </a:r>
            <a:r>
              <a:rPr lang="ru-RU" sz="1400" spc="15" dirty="0" smtClean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lang="ru-RU" sz="1400" spc="-5" dirty="0" smtClean="0">
                <a:solidFill>
                  <a:srgbClr val="000099"/>
                </a:solidFill>
                <a:latin typeface="Arial Black"/>
                <a:cs typeface="Arial Black"/>
              </a:rPr>
              <a:t>до</a:t>
            </a:r>
            <a:endParaRPr lang="ru-RU" sz="1400" dirty="0" smtClean="0">
              <a:latin typeface="Arial Black"/>
              <a:cs typeface="Arial Black"/>
            </a:endParaRPr>
          </a:p>
          <a:p>
            <a:pPr marL="12700">
              <a:lnSpc>
                <a:spcPts val="2020"/>
              </a:lnSpc>
            </a:pPr>
            <a:r>
              <a:rPr lang="ru-RU" sz="1400" dirty="0" smtClean="0">
                <a:solidFill>
                  <a:srgbClr val="000099"/>
                </a:solidFill>
                <a:latin typeface="Arial Black"/>
                <a:cs typeface="Arial Black"/>
              </a:rPr>
              <a:t>народознавства</a:t>
            </a:r>
            <a:r>
              <a:rPr lang="ru-RU" sz="1400" spc="-85" dirty="0" smtClean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lang="ru-RU" sz="1400" dirty="0" smtClean="0">
                <a:solidFill>
                  <a:srgbClr val="000099"/>
                </a:solidFill>
                <a:latin typeface="Arial Black"/>
                <a:cs typeface="Arial Black"/>
              </a:rPr>
              <a:t>у</a:t>
            </a:r>
            <a:r>
              <a:rPr lang="ru-RU" sz="1400" spc="-5" dirty="0" smtClean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lang="ru-RU" sz="1400" dirty="0" smtClean="0">
                <a:solidFill>
                  <a:srgbClr val="000099"/>
                </a:solidFill>
                <a:latin typeface="Arial Black"/>
                <a:cs typeface="Arial Black"/>
              </a:rPr>
              <a:t>різних</a:t>
            </a:r>
            <a:r>
              <a:rPr lang="ru-RU" sz="1400" spc="-35" dirty="0" smtClean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lang="ru-RU" sz="1400" dirty="0" smtClean="0">
                <a:solidFill>
                  <a:srgbClr val="000099"/>
                </a:solidFill>
                <a:latin typeface="Arial Black"/>
                <a:cs typeface="Arial Black"/>
              </a:rPr>
              <a:t>видах</a:t>
            </a:r>
            <a:r>
              <a:rPr lang="ru-RU" sz="1400" spc="-15" dirty="0" smtClean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lang="ru-RU" sz="1400" spc="-5" dirty="0" smtClean="0">
                <a:solidFill>
                  <a:srgbClr val="000099"/>
                </a:solidFill>
                <a:latin typeface="Arial Black"/>
                <a:cs typeface="Arial Black"/>
              </a:rPr>
              <a:t>діяльності;</a:t>
            </a:r>
            <a:endParaRPr lang="ru-RU" sz="1400" dirty="0" smtClean="0">
              <a:latin typeface="Arial Black"/>
              <a:cs typeface="Arial Black"/>
            </a:endParaRPr>
          </a:p>
          <a:p>
            <a:pPr marL="198120" indent="-186055">
              <a:lnSpc>
                <a:spcPts val="2095"/>
              </a:lnSpc>
              <a:spcBef>
                <a:spcPts val="15"/>
              </a:spcBef>
              <a:buChar char="•"/>
              <a:tabLst>
                <a:tab pos="198755" algn="l"/>
              </a:tabLst>
            </a:pPr>
            <a:r>
              <a:rPr lang="ru-RU" sz="1400" dirty="0" smtClean="0">
                <a:solidFill>
                  <a:srgbClr val="000099"/>
                </a:solidFill>
                <a:latin typeface="Arial Black"/>
                <a:cs typeface="Arial Black"/>
              </a:rPr>
              <a:t>Виховання</a:t>
            </a:r>
            <a:r>
              <a:rPr lang="ru-RU" sz="1400" spc="-70" dirty="0" smtClean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lang="ru-RU" sz="1400" dirty="0" smtClean="0">
                <a:solidFill>
                  <a:srgbClr val="000099"/>
                </a:solidFill>
                <a:latin typeface="Arial Black"/>
                <a:cs typeface="Arial Black"/>
              </a:rPr>
              <a:t>у</a:t>
            </a:r>
            <a:r>
              <a:rPr lang="ru-RU" sz="1400" spc="25" dirty="0" smtClean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lang="ru-RU" sz="1400" spc="-5" dirty="0" smtClean="0">
                <a:solidFill>
                  <a:srgbClr val="000099"/>
                </a:solidFill>
                <a:latin typeface="Arial Black"/>
                <a:cs typeface="Arial Black"/>
              </a:rPr>
              <a:t>дітей</a:t>
            </a:r>
            <a:r>
              <a:rPr lang="ru-RU" sz="1400" spc="10" dirty="0" smtClean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lang="ru-RU" sz="1400" spc="-5" dirty="0" smtClean="0">
                <a:solidFill>
                  <a:srgbClr val="000099"/>
                </a:solidFill>
                <a:latin typeface="Arial Black"/>
                <a:cs typeface="Arial Black"/>
              </a:rPr>
              <a:t>любові</a:t>
            </a:r>
            <a:r>
              <a:rPr lang="ru-RU" sz="1400" spc="-15" dirty="0" smtClean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lang="ru-RU" sz="1400" spc="-5" dirty="0" smtClean="0">
                <a:solidFill>
                  <a:srgbClr val="000099"/>
                </a:solidFill>
                <a:latin typeface="Arial Black"/>
                <a:cs typeface="Arial Black"/>
              </a:rPr>
              <a:t>до</a:t>
            </a:r>
            <a:r>
              <a:rPr lang="ru-RU" sz="1400" spc="5" dirty="0" smtClean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lang="ru-RU" sz="1400" spc="-5" dirty="0" smtClean="0">
                <a:solidFill>
                  <a:srgbClr val="000099"/>
                </a:solidFill>
                <a:latin typeface="Arial Black"/>
                <a:cs typeface="Arial Black"/>
              </a:rPr>
              <a:t>Батьківщини,</a:t>
            </a:r>
            <a:r>
              <a:rPr lang="ru-RU" sz="1400" spc="10" dirty="0" smtClean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lang="ru-RU" sz="1400" dirty="0" smtClean="0">
                <a:solidFill>
                  <a:srgbClr val="000099"/>
                </a:solidFill>
                <a:latin typeface="Arial Black"/>
                <a:cs typeface="Arial Black"/>
              </a:rPr>
              <a:t>шанобливого</a:t>
            </a:r>
            <a:endParaRPr lang="ru-RU" sz="1400" dirty="0" smtClean="0">
              <a:latin typeface="Arial Black"/>
              <a:cs typeface="Arial Black"/>
            </a:endParaRPr>
          </a:p>
          <a:p>
            <a:pPr marL="12700" marR="6985">
              <a:lnSpc>
                <a:spcPts val="2110"/>
              </a:lnSpc>
              <a:spcBef>
                <a:spcPts val="55"/>
              </a:spcBef>
            </a:pPr>
            <a:r>
              <a:rPr lang="ru-RU" sz="1400" spc="-5" dirty="0" smtClean="0">
                <a:solidFill>
                  <a:srgbClr val="000099"/>
                </a:solidFill>
                <a:latin typeface="Arial Black"/>
                <a:cs typeface="Arial Black"/>
              </a:rPr>
              <a:t>ставлення до </a:t>
            </a:r>
            <a:r>
              <a:rPr lang="ru-RU" sz="1400" dirty="0" smtClean="0">
                <a:solidFill>
                  <a:srgbClr val="000099"/>
                </a:solidFill>
                <a:latin typeface="Arial Black"/>
                <a:cs typeface="Arial Black"/>
              </a:rPr>
              <a:t>родини, поваги </a:t>
            </a:r>
            <a:r>
              <a:rPr lang="ru-RU" sz="1400" spc="-5" dirty="0" smtClean="0">
                <a:solidFill>
                  <a:srgbClr val="000099"/>
                </a:solidFill>
                <a:latin typeface="Arial Black"/>
                <a:cs typeface="Arial Black"/>
              </a:rPr>
              <a:t>до </a:t>
            </a:r>
            <a:r>
              <a:rPr lang="ru-RU" sz="1400" dirty="0" smtClean="0">
                <a:solidFill>
                  <a:srgbClr val="000099"/>
                </a:solidFill>
                <a:latin typeface="Arial Black"/>
                <a:cs typeface="Arial Black"/>
              </a:rPr>
              <a:t>народних </a:t>
            </a:r>
            <a:r>
              <a:rPr lang="ru-RU" sz="1400" spc="-5" dirty="0" smtClean="0">
                <a:solidFill>
                  <a:srgbClr val="000099"/>
                </a:solidFill>
                <a:latin typeface="Arial Black"/>
                <a:cs typeface="Arial Black"/>
              </a:rPr>
              <a:t>традицій </a:t>
            </a:r>
            <a:r>
              <a:rPr lang="ru-RU" sz="1400" dirty="0" smtClean="0">
                <a:solidFill>
                  <a:srgbClr val="000099"/>
                </a:solidFill>
                <a:latin typeface="Arial Black"/>
                <a:cs typeface="Arial Black"/>
              </a:rPr>
              <a:t>і </a:t>
            </a:r>
            <a:r>
              <a:rPr lang="ru-RU" sz="1400" spc="-5" dirty="0" smtClean="0">
                <a:solidFill>
                  <a:srgbClr val="000099"/>
                </a:solidFill>
                <a:latin typeface="Arial Black"/>
                <a:cs typeface="Arial Black"/>
              </a:rPr>
              <a:t>звичаїв, </a:t>
            </a:r>
            <a:r>
              <a:rPr lang="ru-RU" sz="1400" spc="-570" dirty="0" smtClean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lang="ru-RU" sz="1400" dirty="0" smtClean="0">
                <a:solidFill>
                  <a:srgbClr val="000099"/>
                </a:solidFill>
                <a:latin typeface="Arial Black"/>
                <a:cs typeface="Arial Black"/>
              </a:rPr>
              <a:t>державної</a:t>
            </a:r>
            <a:r>
              <a:rPr lang="ru-RU" sz="1400" spc="-40" dirty="0" smtClean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lang="ru-RU" sz="1400" dirty="0" smtClean="0">
                <a:solidFill>
                  <a:srgbClr val="000099"/>
                </a:solidFill>
                <a:latin typeface="Arial Black"/>
                <a:cs typeface="Arial Black"/>
              </a:rPr>
              <a:t>та</a:t>
            </a:r>
            <a:r>
              <a:rPr lang="ru-RU" sz="1400" spc="-5" dirty="0" smtClean="0">
                <a:solidFill>
                  <a:srgbClr val="000099"/>
                </a:solidFill>
                <a:latin typeface="Arial Black"/>
                <a:cs typeface="Arial Black"/>
              </a:rPr>
              <a:t> рідної</a:t>
            </a:r>
            <a:r>
              <a:rPr lang="ru-RU" sz="1400" spc="5" dirty="0" smtClean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lang="ru-RU" sz="1400" dirty="0" smtClean="0">
                <a:solidFill>
                  <a:srgbClr val="000099"/>
                </a:solidFill>
                <a:latin typeface="Arial Black"/>
                <a:cs typeface="Arial Black"/>
              </a:rPr>
              <a:t>мови,</a:t>
            </a:r>
            <a:r>
              <a:rPr lang="ru-RU" sz="1400" spc="-40" dirty="0" smtClean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lang="ru-RU" sz="1400" spc="-5" dirty="0" smtClean="0">
                <a:solidFill>
                  <a:srgbClr val="000099"/>
                </a:solidFill>
                <a:latin typeface="Arial Black"/>
                <a:cs typeface="Arial Black"/>
              </a:rPr>
              <a:t>національних </a:t>
            </a:r>
            <a:r>
              <a:rPr lang="ru-RU" sz="1400" dirty="0" smtClean="0">
                <a:solidFill>
                  <a:srgbClr val="000099"/>
                </a:solidFill>
                <a:latin typeface="Arial Black"/>
                <a:cs typeface="Arial Black"/>
              </a:rPr>
              <a:t>цінностей</a:t>
            </a:r>
            <a:endParaRPr lang="ru-RU" sz="1400" dirty="0" smtClean="0">
              <a:latin typeface="Arial Black"/>
              <a:cs typeface="Arial Black"/>
            </a:endParaRPr>
          </a:p>
          <a:p>
            <a:pPr marL="12700">
              <a:lnSpc>
                <a:spcPts val="2020"/>
              </a:lnSpc>
            </a:pPr>
            <a:r>
              <a:rPr lang="ru-RU" sz="1400" dirty="0" smtClean="0">
                <a:solidFill>
                  <a:srgbClr val="000099"/>
                </a:solidFill>
                <a:latin typeface="Arial Black"/>
                <a:cs typeface="Arial Black"/>
              </a:rPr>
              <a:t>українського</a:t>
            </a:r>
            <a:r>
              <a:rPr lang="ru-RU" sz="1400" spc="-90" dirty="0" smtClean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lang="ru-RU" sz="1400" dirty="0" smtClean="0">
                <a:solidFill>
                  <a:srgbClr val="000099"/>
                </a:solidFill>
                <a:latin typeface="Arial Black"/>
                <a:cs typeface="Arial Black"/>
              </a:rPr>
              <a:t>народу;</a:t>
            </a:r>
            <a:endParaRPr lang="ru-RU" sz="1400" dirty="0" smtClean="0">
              <a:latin typeface="Arial Black"/>
              <a:cs typeface="Arial Black"/>
            </a:endParaRPr>
          </a:p>
          <a:p>
            <a:pPr marL="12700" marR="228600">
              <a:lnSpc>
                <a:spcPct val="100000"/>
              </a:lnSpc>
              <a:spcBef>
                <a:spcPts val="10"/>
              </a:spcBef>
              <a:buChar char="•"/>
              <a:tabLst>
                <a:tab pos="198755" algn="l"/>
              </a:tabLst>
            </a:pPr>
            <a:r>
              <a:rPr lang="ru-RU" sz="1400" dirty="0" smtClean="0">
                <a:solidFill>
                  <a:srgbClr val="000099"/>
                </a:solidFill>
                <a:latin typeface="Arial Black"/>
                <a:cs typeface="Arial Black"/>
              </a:rPr>
              <a:t>Формування гармонійно розвиненої підростаючої </a:t>
            </a:r>
            <a:r>
              <a:rPr lang="ru-RU" sz="1400" spc="5" dirty="0" smtClean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lang="ru-RU" sz="1400" spc="-5" dirty="0" smtClean="0">
                <a:solidFill>
                  <a:srgbClr val="000099"/>
                </a:solidFill>
                <a:latin typeface="Arial Black"/>
                <a:cs typeface="Arial Black"/>
              </a:rPr>
              <a:t>особистості, наділеної </a:t>
            </a:r>
            <a:r>
              <a:rPr lang="ru-RU" sz="1400" dirty="0" smtClean="0">
                <a:solidFill>
                  <a:srgbClr val="000099"/>
                </a:solidFill>
                <a:latin typeface="Arial Black"/>
                <a:cs typeface="Arial Black"/>
              </a:rPr>
              <a:t>національною </a:t>
            </a:r>
            <a:r>
              <a:rPr lang="ru-RU" sz="1400" spc="-5" dirty="0" smtClean="0">
                <a:solidFill>
                  <a:srgbClr val="000099"/>
                </a:solidFill>
                <a:latin typeface="Arial Black"/>
                <a:cs typeface="Arial Black"/>
              </a:rPr>
              <a:t>свідомістю, гідністю, </a:t>
            </a:r>
            <a:r>
              <a:rPr lang="ru-RU" sz="1400" spc="-570" dirty="0" smtClean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lang="ru-RU" sz="1400" dirty="0" smtClean="0">
                <a:solidFill>
                  <a:srgbClr val="000099"/>
                </a:solidFill>
                <a:latin typeface="Arial Black"/>
                <a:cs typeface="Arial Black"/>
              </a:rPr>
              <a:t>здатністю</a:t>
            </a:r>
            <a:r>
              <a:rPr lang="ru-RU" sz="1400" spc="-15" dirty="0" smtClean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lang="ru-RU" sz="1400" dirty="0" smtClean="0">
                <a:solidFill>
                  <a:srgbClr val="000099"/>
                </a:solidFill>
                <a:latin typeface="Arial Black"/>
                <a:cs typeface="Arial Black"/>
              </a:rPr>
              <a:t>зберігати</a:t>
            </a:r>
            <a:r>
              <a:rPr lang="ru-RU" sz="1400" spc="-50" dirty="0" smtClean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lang="ru-RU" sz="1400" dirty="0" smtClean="0">
                <a:solidFill>
                  <a:srgbClr val="000099"/>
                </a:solidFill>
                <a:latin typeface="Arial Black"/>
                <a:cs typeface="Arial Black"/>
              </a:rPr>
              <a:t>і</a:t>
            </a:r>
            <a:r>
              <a:rPr lang="ru-RU" sz="1400" spc="5" dirty="0" smtClean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lang="ru-RU" sz="1400" dirty="0" smtClean="0">
                <a:solidFill>
                  <a:srgbClr val="000099"/>
                </a:solidFill>
                <a:latin typeface="Arial Black"/>
                <a:cs typeface="Arial Black"/>
              </a:rPr>
              <a:t>примножувати</a:t>
            </a:r>
            <a:r>
              <a:rPr lang="ru-RU" sz="1400" spc="-75" dirty="0" smtClean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lang="ru-RU" sz="1400" spc="-5" dirty="0" smtClean="0">
                <a:solidFill>
                  <a:srgbClr val="000099"/>
                </a:solidFill>
                <a:latin typeface="Arial Black"/>
                <a:cs typeface="Arial Black"/>
              </a:rPr>
              <a:t>національну</a:t>
            </a:r>
            <a:r>
              <a:rPr lang="ru-RU" sz="1400" spc="20" dirty="0" smtClean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lang="ru-RU" sz="1400" dirty="0" smtClean="0">
                <a:solidFill>
                  <a:srgbClr val="000099"/>
                </a:solidFill>
                <a:latin typeface="Arial Black"/>
                <a:cs typeface="Arial Black"/>
              </a:rPr>
              <a:t>культуру;</a:t>
            </a:r>
            <a:endParaRPr lang="ru-RU" sz="1400" dirty="0" smtClean="0">
              <a:latin typeface="Arial Black"/>
              <a:cs typeface="Arial Black"/>
            </a:endParaRPr>
          </a:p>
          <a:p>
            <a:pPr marL="198120" indent="-186055">
              <a:lnSpc>
                <a:spcPts val="2090"/>
              </a:lnSpc>
              <a:buChar char="•"/>
              <a:tabLst>
                <a:tab pos="198755" algn="l"/>
              </a:tabLst>
            </a:pPr>
            <a:r>
              <a:rPr lang="ru-RU" sz="1400" dirty="0" smtClean="0">
                <a:solidFill>
                  <a:srgbClr val="000099"/>
                </a:solidFill>
                <a:latin typeface="Arial Black"/>
                <a:cs typeface="Arial Black"/>
              </a:rPr>
              <a:t>Ознайомлення</a:t>
            </a:r>
            <a:r>
              <a:rPr lang="ru-RU" sz="1400" spc="-20" dirty="0" smtClean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lang="ru-RU" sz="1400" dirty="0" smtClean="0">
                <a:solidFill>
                  <a:srgbClr val="000099"/>
                </a:solidFill>
                <a:latin typeface="Arial Black"/>
                <a:cs typeface="Arial Black"/>
              </a:rPr>
              <a:t>з</a:t>
            </a:r>
            <a:r>
              <a:rPr lang="ru-RU" sz="1400" spc="-45" dirty="0" smtClean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lang="ru-RU" sz="1400" dirty="0" smtClean="0">
                <a:solidFill>
                  <a:srgbClr val="000099"/>
                </a:solidFill>
                <a:latin typeface="Arial Black"/>
                <a:cs typeface="Arial Black"/>
              </a:rPr>
              <a:t>історією</a:t>
            </a:r>
            <a:r>
              <a:rPr lang="ru-RU" sz="1400" spc="-30" dirty="0" smtClean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lang="ru-RU" sz="1400" spc="-5" dirty="0" smtClean="0">
                <a:solidFill>
                  <a:srgbClr val="000099"/>
                </a:solidFill>
                <a:latin typeface="Arial Black"/>
                <a:cs typeface="Arial Black"/>
              </a:rPr>
              <a:t>рідного</a:t>
            </a:r>
            <a:r>
              <a:rPr lang="ru-RU" sz="1400" dirty="0" smtClean="0">
                <a:solidFill>
                  <a:srgbClr val="000099"/>
                </a:solidFill>
                <a:latin typeface="Arial Black"/>
                <a:cs typeface="Arial Black"/>
              </a:rPr>
              <a:t> народу</a:t>
            </a:r>
            <a:r>
              <a:rPr lang="ru-RU" sz="1400" spc="-15" dirty="0" smtClean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lang="ru-RU" sz="1400" dirty="0" smtClean="0">
                <a:solidFill>
                  <a:srgbClr val="000099"/>
                </a:solidFill>
                <a:latin typeface="Arial Black"/>
                <a:cs typeface="Arial Black"/>
              </a:rPr>
              <a:t>як </a:t>
            </a:r>
            <a:r>
              <a:rPr lang="ru-RU" sz="1400" spc="-5" dirty="0" smtClean="0">
                <a:solidFill>
                  <a:srgbClr val="000099"/>
                </a:solidFill>
                <a:latin typeface="Arial Black"/>
                <a:cs typeface="Arial Black"/>
              </a:rPr>
              <a:t>джерелом</a:t>
            </a:r>
            <a:endParaRPr lang="ru-RU" sz="1400" dirty="0" smtClean="0">
              <a:latin typeface="Arial Black"/>
              <a:cs typeface="Arial Black"/>
            </a:endParaRPr>
          </a:p>
          <a:p>
            <a:pPr marL="12700">
              <a:lnSpc>
                <a:spcPts val="2095"/>
              </a:lnSpc>
              <a:spcBef>
                <a:spcPts val="15"/>
              </a:spcBef>
            </a:pPr>
            <a:r>
              <a:rPr lang="ru-RU" sz="1400" dirty="0" smtClean="0">
                <a:solidFill>
                  <a:srgbClr val="000099"/>
                </a:solidFill>
                <a:latin typeface="Arial Black"/>
                <a:cs typeface="Arial Black"/>
              </a:rPr>
              <a:t>духовності</a:t>
            </a:r>
            <a:r>
              <a:rPr lang="ru-RU" sz="1400" spc="-40" dirty="0" smtClean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lang="ru-RU" sz="1400" dirty="0" smtClean="0">
                <a:solidFill>
                  <a:srgbClr val="000099"/>
                </a:solidFill>
                <a:latin typeface="Arial Black"/>
                <a:cs typeface="Arial Black"/>
              </a:rPr>
              <a:t>й</a:t>
            </a:r>
            <a:r>
              <a:rPr lang="ru-RU" sz="1400" spc="5" dirty="0" smtClean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lang="ru-RU" sz="1400" dirty="0" smtClean="0">
                <a:solidFill>
                  <a:srgbClr val="000099"/>
                </a:solidFill>
                <a:latin typeface="Arial Black"/>
                <a:cs typeface="Arial Black"/>
              </a:rPr>
              <a:t>мудрості,</a:t>
            </a:r>
            <a:r>
              <a:rPr lang="ru-RU" sz="1400" spc="-35" dirty="0" smtClean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lang="ru-RU" sz="1400" spc="-5" dirty="0" smtClean="0">
                <a:solidFill>
                  <a:srgbClr val="000099"/>
                </a:solidFill>
                <a:latin typeface="Arial Black"/>
                <a:cs typeface="Arial Black"/>
              </a:rPr>
              <a:t>свідченням</a:t>
            </a:r>
            <a:r>
              <a:rPr lang="ru-RU" sz="1400" spc="5" dirty="0" smtClean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lang="ru-RU" sz="1400" spc="-5" dirty="0" smtClean="0">
                <a:solidFill>
                  <a:srgbClr val="000099"/>
                </a:solidFill>
                <a:latin typeface="Arial Black"/>
                <a:cs typeface="Arial Black"/>
              </a:rPr>
              <a:t>безперервної</a:t>
            </a:r>
            <a:r>
              <a:rPr lang="ru-RU" sz="1400" spc="-55" dirty="0" smtClean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lang="ru-RU" sz="1400" dirty="0" smtClean="0">
                <a:solidFill>
                  <a:srgbClr val="000099"/>
                </a:solidFill>
                <a:latin typeface="Arial Black"/>
                <a:cs typeface="Arial Black"/>
              </a:rPr>
              <a:t>наступності</a:t>
            </a:r>
            <a:endParaRPr lang="ru-RU" sz="1400" dirty="0" smtClean="0">
              <a:latin typeface="Arial Black"/>
              <a:cs typeface="Arial Black"/>
            </a:endParaRPr>
          </a:p>
          <a:p>
            <a:pPr marL="12700">
              <a:lnSpc>
                <a:spcPts val="2095"/>
              </a:lnSpc>
            </a:pPr>
            <a:r>
              <a:rPr lang="ru-RU" sz="1400" spc="-5" dirty="0" smtClean="0">
                <a:solidFill>
                  <a:srgbClr val="000099"/>
                </a:solidFill>
                <a:latin typeface="Arial Black"/>
                <a:cs typeface="Arial Black"/>
              </a:rPr>
              <a:t>поколінь,</a:t>
            </a:r>
            <a:r>
              <a:rPr lang="ru-RU" sz="1400" spc="-20" dirty="0" smtClean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lang="ru-RU" sz="1400" spc="-5" dirty="0" smtClean="0">
                <a:solidFill>
                  <a:srgbClr val="000099"/>
                </a:solidFill>
                <a:latin typeface="Arial Black"/>
                <a:cs typeface="Arial Black"/>
              </a:rPr>
              <a:t>національної</a:t>
            </a:r>
            <a:r>
              <a:rPr lang="ru-RU" sz="1400" spc="-15" dirty="0" smtClean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lang="ru-RU" sz="1400" dirty="0" smtClean="0">
                <a:solidFill>
                  <a:srgbClr val="000099"/>
                </a:solidFill>
                <a:latin typeface="Arial Black"/>
                <a:cs typeface="Arial Black"/>
              </a:rPr>
              <a:t>самосвідомості,</a:t>
            </a:r>
            <a:r>
              <a:rPr lang="ru-RU" sz="1400" spc="-40" dirty="0" smtClean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lang="ru-RU" sz="1400" dirty="0" smtClean="0">
                <a:solidFill>
                  <a:srgbClr val="000099"/>
                </a:solidFill>
                <a:latin typeface="Arial Black"/>
                <a:cs typeface="Arial Black"/>
              </a:rPr>
              <a:t>гордості;</a:t>
            </a:r>
            <a:endParaRPr lang="ru-RU" sz="1400" dirty="0" smtClean="0">
              <a:latin typeface="Arial Black"/>
              <a:cs typeface="Arial Black"/>
            </a:endParaRPr>
          </a:p>
          <a:p>
            <a:pPr marL="198120" indent="-186055">
              <a:lnSpc>
                <a:spcPts val="2095"/>
              </a:lnSpc>
              <a:spcBef>
                <a:spcPts val="15"/>
              </a:spcBef>
              <a:buChar char="•"/>
              <a:tabLst>
                <a:tab pos="198755" algn="l"/>
              </a:tabLst>
            </a:pPr>
            <a:r>
              <a:rPr lang="ru-RU" sz="1400" dirty="0" smtClean="0">
                <a:solidFill>
                  <a:srgbClr val="000099"/>
                </a:solidFill>
                <a:latin typeface="Arial Black"/>
                <a:cs typeface="Arial Black"/>
              </a:rPr>
              <a:t>Розкриття</a:t>
            </a:r>
            <a:r>
              <a:rPr lang="ru-RU" sz="1400" spc="-75" dirty="0" smtClean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lang="ru-RU" sz="1400" dirty="0" smtClean="0">
                <a:solidFill>
                  <a:srgbClr val="000099"/>
                </a:solidFill>
                <a:latin typeface="Arial Black"/>
                <a:cs typeface="Arial Black"/>
              </a:rPr>
              <a:t>особливостей</a:t>
            </a:r>
            <a:r>
              <a:rPr lang="ru-RU" sz="1400" spc="-20" dirty="0" smtClean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lang="ru-RU" sz="1400" dirty="0" smtClean="0">
                <a:solidFill>
                  <a:srgbClr val="000099"/>
                </a:solidFill>
                <a:latin typeface="Arial Black"/>
                <a:cs typeface="Arial Black"/>
              </a:rPr>
              <a:t>та</a:t>
            </a:r>
            <a:r>
              <a:rPr lang="ru-RU" sz="1400" spc="-55" dirty="0" smtClean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lang="ru-RU" sz="1400" dirty="0" smtClean="0">
                <a:solidFill>
                  <a:srgbClr val="000099"/>
                </a:solidFill>
                <a:latin typeface="Arial Black"/>
                <a:cs typeface="Arial Black"/>
              </a:rPr>
              <a:t>багатства</a:t>
            </a:r>
            <a:r>
              <a:rPr lang="ru-RU" sz="1400" spc="-25" dirty="0" smtClean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lang="ru-RU" sz="1400" spc="-5" dirty="0" smtClean="0">
                <a:solidFill>
                  <a:srgbClr val="000099"/>
                </a:solidFill>
                <a:latin typeface="Arial Black"/>
                <a:cs typeface="Arial Black"/>
              </a:rPr>
              <a:t>рідного</a:t>
            </a:r>
            <a:r>
              <a:rPr lang="ru-RU" sz="1400" spc="-55" dirty="0" smtClean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lang="ru-RU" sz="1400" dirty="0" smtClean="0">
                <a:solidFill>
                  <a:srgbClr val="000099"/>
                </a:solidFill>
                <a:latin typeface="Arial Black"/>
                <a:cs typeface="Arial Black"/>
              </a:rPr>
              <a:t>краю;</a:t>
            </a:r>
            <a:endParaRPr lang="ru-RU" sz="1400" dirty="0" smtClean="0">
              <a:latin typeface="Arial Black"/>
              <a:cs typeface="Arial Black"/>
            </a:endParaRPr>
          </a:p>
          <a:p>
            <a:pPr marL="3350895" marR="5080" lvl="1" indent="-1607185">
              <a:lnSpc>
                <a:spcPts val="2110"/>
              </a:lnSpc>
              <a:spcBef>
                <a:spcPts val="55"/>
              </a:spcBef>
              <a:buChar char="•"/>
              <a:tabLst>
                <a:tab pos="1931035" algn="l"/>
              </a:tabLst>
            </a:pPr>
            <a:r>
              <a:rPr lang="ru-RU" sz="1400" dirty="0" smtClean="0">
                <a:solidFill>
                  <a:srgbClr val="000099"/>
                </a:solidFill>
                <a:latin typeface="Arial Black"/>
                <a:cs typeface="Arial Black"/>
              </a:rPr>
              <a:t>Надати знання у </a:t>
            </a:r>
            <a:r>
              <a:rPr lang="ru-RU" sz="1400" spc="-5" dirty="0" smtClean="0">
                <a:solidFill>
                  <a:srgbClr val="000099"/>
                </a:solidFill>
                <a:latin typeface="Arial Black"/>
                <a:cs typeface="Arial Black"/>
              </a:rPr>
              <a:t>всіх </a:t>
            </a:r>
            <a:r>
              <a:rPr lang="ru-RU" sz="1400" dirty="0" smtClean="0">
                <a:solidFill>
                  <a:srgbClr val="000099"/>
                </a:solidFill>
                <a:latin typeface="Arial Black"/>
                <a:cs typeface="Arial Black"/>
              </a:rPr>
              <a:t>сферах </a:t>
            </a:r>
            <a:r>
              <a:rPr lang="ru-RU" sz="1400" spc="-5" dirty="0" smtClean="0">
                <a:solidFill>
                  <a:srgbClr val="000099"/>
                </a:solidFill>
                <a:latin typeface="Arial Black"/>
                <a:cs typeface="Arial Black"/>
              </a:rPr>
              <a:t>життєдіяльності </a:t>
            </a:r>
            <a:r>
              <a:rPr lang="ru-RU" sz="1400" spc="-570" dirty="0" smtClean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lang="ru-RU" sz="1400" dirty="0" smtClean="0">
                <a:solidFill>
                  <a:srgbClr val="000099"/>
                </a:solidFill>
                <a:latin typeface="Arial Black"/>
                <a:cs typeface="Arial Black"/>
              </a:rPr>
              <a:t>дитини</a:t>
            </a:r>
            <a:r>
              <a:rPr lang="ru-RU" sz="1400" spc="-15" dirty="0" smtClean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lang="ru-RU" sz="1400" dirty="0" smtClean="0">
                <a:solidFill>
                  <a:srgbClr val="000099"/>
                </a:solidFill>
                <a:latin typeface="Arial Black"/>
                <a:cs typeface="Arial Black"/>
              </a:rPr>
              <a:t>з</a:t>
            </a:r>
            <a:r>
              <a:rPr lang="ru-RU" sz="1400" spc="-10" dirty="0" smtClean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lang="ru-RU" sz="1400" dirty="0" smtClean="0">
                <a:solidFill>
                  <a:srgbClr val="000099"/>
                </a:solidFill>
                <a:latin typeface="Arial Black"/>
                <a:cs typeface="Arial Black"/>
              </a:rPr>
              <a:t>народознавчим</a:t>
            </a:r>
            <a:r>
              <a:rPr lang="ru-RU" sz="1400" spc="-35" dirty="0" smtClean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lang="ru-RU" sz="1400" spc="-5" dirty="0" smtClean="0">
                <a:solidFill>
                  <a:srgbClr val="000099"/>
                </a:solidFill>
                <a:latin typeface="Arial Black"/>
                <a:cs typeface="Arial Black"/>
              </a:rPr>
              <a:t>мотивом.</a:t>
            </a:r>
            <a:endParaRPr lang="ru-RU" sz="1400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55435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 flipH="1">
            <a:off x="2057399" y="866393"/>
            <a:ext cx="7391399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5" dirty="0">
                <a:solidFill>
                  <a:srgbClr val="C00000"/>
                </a:solidFill>
              </a:rPr>
              <a:t>Основні</a:t>
            </a:r>
            <a:r>
              <a:rPr sz="2800" spc="-15" dirty="0">
                <a:solidFill>
                  <a:srgbClr val="C00000"/>
                </a:solidFill>
              </a:rPr>
              <a:t> </a:t>
            </a:r>
            <a:r>
              <a:rPr sz="2800" spc="-5" dirty="0">
                <a:solidFill>
                  <a:srgbClr val="C00000"/>
                </a:solidFill>
              </a:rPr>
              <a:t>завдання</a:t>
            </a:r>
            <a:r>
              <a:rPr sz="2800" spc="-15" dirty="0">
                <a:solidFill>
                  <a:srgbClr val="C00000"/>
                </a:solidFill>
              </a:rPr>
              <a:t> </a:t>
            </a:r>
            <a:r>
              <a:rPr sz="2800" dirty="0">
                <a:solidFill>
                  <a:srgbClr val="C00000"/>
                </a:solidFill>
              </a:rPr>
              <a:t>роботи: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22044" y="1397634"/>
            <a:ext cx="7563484" cy="4416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  <a:buChar char="•"/>
              <a:tabLst>
                <a:tab pos="244475" algn="l"/>
              </a:tabLst>
            </a:pPr>
            <a:r>
              <a:rPr sz="1800" spc="-5" dirty="0">
                <a:solidFill>
                  <a:srgbClr val="000099"/>
                </a:solidFill>
                <a:latin typeface="Arial Black"/>
                <a:cs typeface="Arial Black"/>
              </a:rPr>
              <a:t>Розширити</a:t>
            </a:r>
            <a:r>
              <a:rPr sz="1800" dirty="0">
                <a:solidFill>
                  <a:srgbClr val="000099"/>
                </a:solidFill>
                <a:latin typeface="Arial Black"/>
                <a:cs typeface="Arial Black"/>
              </a:rPr>
              <a:t> знання </a:t>
            </a:r>
            <a:r>
              <a:rPr sz="1800" spc="5" dirty="0">
                <a:solidFill>
                  <a:srgbClr val="000099"/>
                </a:solidFill>
                <a:latin typeface="Arial Black"/>
                <a:cs typeface="Arial Black"/>
              </a:rPr>
              <a:t>дітей </a:t>
            </a:r>
            <a:r>
              <a:rPr sz="1800" spc="-5" dirty="0">
                <a:solidFill>
                  <a:srgbClr val="000099"/>
                </a:solidFill>
                <a:latin typeface="Arial Black"/>
                <a:cs typeface="Arial Black"/>
              </a:rPr>
              <a:t>про сім'ю: </a:t>
            </a:r>
            <a:r>
              <a:rPr sz="1800" dirty="0">
                <a:solidFill>
                  <a:srgbClr val="000099"/>
                </a:solidFill>
                <a:latin typeface="Arial Black"/>
                <a:cs typeface="Arial Black"/>
              </a:rPr>
              <a:t>склад, </a:t>
            </a:r>
            <a:r>
              <a:rPr sz="1800" spc="-5" dirty="0">
                <a:solidFill>
                  <a:srgbClr val="000099"/>
                </a:solidFill>
                <a:latin typeface="Arial Black"/>
                <a:cs typeface="Arial Black"/>
              </a:rPr>
              <a:t>взаємини, </a:t>
            </a:r>
            <a:r>
              <a:rPr sz="1800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800" spc="-5" dirty="0">
                <a:solidFill>
                  <a:srgbClr val="000099"/>
                </a:solidFill>
                <a:latin typeface="Arial Black"/>
                <a:cs typeface="Arial Black"/>
              </a:rPr>
              <a:t>професії. Виховати </a:t>
            </a:r>
            <a:r>
              <a:rPr sz="1800" dirty="0">
                <a:solidFill>
                  <a:srgbClr val="000099"/>
                </a:solidFill>
                <a:latin typeface="Arial Black"/>
                <a:cs typeface="Arial Black"/>
              </a:rPr>
              <a:t>свідоме </a:t>
            </a:r>
            <a:r>
              <a:rPr sz="1800" spc="-5" dirty="0">
                <a:solidFill>
                  <a:srgbClr val="000099"/>
                </a:solidFill>
                <a:latin typeface="Arial Black"/>
                <a:cs typeface="Arial Black"/>
              </a:rPr>
              <a:t>ставлення </a:t>
            </a:r>
            <a:r>
              <a:rPr sz="1800" dirty="0">
                <a:solidFill>
                  <a:srgbClr val="000099"/>
                </a:solidFill>
                <a:latin typeface="Arial Black"/>
                <a:cs typeface="Arial Black"/>
              </a:rPr>
              <a:t>до </a:t>
            </a:r>
            <a:r>
              <a:rPr sz="1800" spc="-5" dirty="0">
                <a:solidFill>
                  <a:srgbClr val="000099"/>
                </a:solidFill>
                <a:latin typeface="Arial Black"/>
                <a:cs typeface="Arial Black"/>
              </a:rPr>
              <a:t>обов'язків </a:t>
            </a:r>
            <a:r>
              <a:rPr sz="1800" dirty="0">
                <a:solidFill>
                  <a:srgbClr val="000099"/>
                </a:solidFill>
                <a:latin typeface="Arial Black"/>
                <a:cs typeface="Arial Black"/>
              </a:rPr>
              <a:t>усіх </a:t>
            </a:r>
            <a:r>
              <a:rPr sz="1800" spc="5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800" spc="-5" dirty="0">
                <a:solidFill>
                  <a:srgbClr val="000099"/>
                </a:solidFill>
                <a:latin typeface="Arial Black"/>
                <a:cs typeface="Arial Black"/>
              </a:rPr>
              <a:t>членів сім'ї;</a:t>
            </a:r>
            <a:endParaRPr sz="1800">
              <a:latin typeface="Arial Black"/>
              <a:cs typeface="Arial Black"/>
            </a:endParaRPr>
          </a:p>
          <a:p>
            <a:pPr marL="12700" marR="11430" algn="just">
              <a:lnSpc>
                <a:spcPct val="100000"/>
              </a:lnSpc>
              <a:buChar char="•"/>
              <a:tabLst>
                <a:tab pos="309245" algn="l"/>
              </a:tabLst>
            </a:pPr>
            <a:r>
              <a:rPr sz="1800" spc="-5" dirty="0">
                <a:solidFill>
                  <a:srgbClr val="000099"/>
                </a:solidFill>
                <a:latin typeface="Arial Black"/>
                <a:cs typeface="Arial Black"/>
              </a:rPr>
              <a:t>Надати</a:t>
            </a:r>
            <a:r>
              <a:rPr sz="1800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000099"/>
                </a:solidFill>
                <a:latin typeface="Arial Black"/>
                <a:cs typeface="Arial Black"/>
              </a:rPr>
              <a:t>знання</a:t>
            </a:r>
            <a:r>
              <a:rPr sz="1800" spc="-5" dirty="0">
                <a:solidFill>
                  <a:srgbClr val="000099"/>
                </a:solidFill>
                <a:latin typeface="Arial Black"/>
                <a:cs typeface="Arial Black"/>
              </a:rPr>
              <a:t> про</a:t>
            </a:r>
            <a:r>
              <a:rPr sz="1800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800" spc="-5" dirty="0">
                <a:solidFill>
                  <a:srgbClr val="000099"/>
                </a:solidFill>
                <a:latin typeface="Arial Black"/>
                <a:cs typeface="Arial Black"/>
              </a:rPr>
              <a:t>сімейні</a:t>
            </a:r>
            <a:r>
              <a:rPr sz="1800" dirty="0">
                <a:solidFill>
                  <a:srgbClr val="000099"/>
                </a:solidFill>
                <a:latin typeface="Arial Black"/>
                <a:cs typeface="Arial Black"/>
              </a:rPr>
              <a:t> свята</a:t>
            </a:r>
            <a:r>
              <a:rPr sz="1800" spc="5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800" spc="-5" dirty="0">
                <a:solidFill>
                  <a:srgbClr val="000099"/>
                </a:solidFill>
                <a:latin typeface="Arial Black"/>
                <a:cs typeface="Arial Black"/>
              </a:rPr>
              <a:t>(дні</a:t>
            </a:r>
            <a:r>
              <a:rPr sz="1800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800" spc="-5" dirty="0">
                <a:solidFill>
                  <a:srgbClr val="000099"/>
                </a:solidFill>
                <a:latin typeface="Arial Black"/>
                <a:cs typeface="Arial Black"/>
              </a:rPr>
              <a:t>народження, </a:t>
            </a:r>
            <a:r>
              <a:rPr sz="1800" dirty="0">
                <a:solidFill>
                  <a:srgbClr val="000099"/>
                </a:solidFill>
                <a:latin typeface="Arial Black"/>
                <a:cs typeface="Arial Black"/>
              </a:rPr>
              <a:t> святого</a:t>
            </a:r>
            <a:r>
              <a:rPr sz="1800" spc="570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800" spc="-5" dirty="0">
                <a:solidFill>
                  <a:srgbClr val="000099"/>
                </a:solidFill>
                <a:latin typeface="Arial Black"/>
                <a:cs typeface="Arial Black"/>
              </a:rPr>
              <a:t>Миколая,</a:t>
            </a:r>
            <a:r>
              <a:rPr sz="1800" spc="580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800" spc="-5" dirty="0">
                <a:solidFill>
                  <a:srgbClr val="000099"/>
                </a:solidFill>
                <a:latin typeface="Arial Black"/>
                <a:cs typeface="Arial Black"/>
              </a:rPr>
              <a:t>Новий</a:t>
            </a:r>
            <a:r>
              <a:rPr sz="1800" spc="570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000099"/>
                </a:solidFill>
                <a:latin typeface="Arial Black"/>
                <a:cs typeface="Arial Black"/>
              </a:rPr>
              <a:t>рік,</a:t>
            </a:r>
            <a:r>
              <a:rPr sz="1800" spc="565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800" spc="-5" dirty="0">
                <a:solidFill>
                  <a:srgbClr val="000099"/>
                </a:solidFill>
                <a:latin typeface="Arial Black"/>
                <a:cs typeface="Arial Black"/>
              </a:rPr>
              <a:t>Різдво,</a:t>
            </a:r>
            <a:r>
              <a:rPr sz="1800" spc="575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800" spc="-5" dirty="0">
                <a:solidFill>
                  <a:srgbClr val="000099"/>
                </a:solidFill>
                <a:latin typeface="Arial Black"/>
                <a:cs typeface="Arial Black"/>
              </a:rPr>
              <a:t>Мамине</a:t>
            </a:r>
            <a:r>
              <a:rPr sz="1800" spc="575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000099"/>
                </a:solidFill>
                <a:latin typeface="Arial Black"/>
                <a:cs typeface="Arial Black"/>
              </a:rPr>
              <a:t>свято, </a:t>
            </a:r>
            <a:r>
              <a:rPr sz="1800" spc="-590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800" spc="-5" dirty="0">
                <a:solidFill>
                  <a:srgbClr val="000099"/>
                </a:solidFill>
                <a:latin typeface="Arial Black"/>
                <a:cs typeface="Arial Black"/>
              </a:rPr>
              <a:t>Великдень,</a:t>
            </a:r>
            <a:r>
              <a:rPr sz="1800" spc="10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000099"/>
                </a:solidFill>
                <a:latin typeface="Arial Black"/>
                <a:cs typeface="Arial Black"/>
              </a:rPr>
              <a:t>веснянки,</a:t>
            </a:r>
            <a:r>
              <a:rPr sz="1800" spc="25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000099"/>
                </a:solidFill>
                <a:latin typeface="Arial Black"/>
                <a:cs typeface="Arial Black"/>
              </a:rPr>
              <a:t>Івана</a:t>
            </a:r>
            <a:r>
              <a:rPr sz="1800" spc="30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000099"/>
                </a:solidFill>
                <a:latin typeface="Arial Black"/>
                <a:cs typeface="Arial Black"/>
              </a:rPr>
              <a:t>Купала,</a:t>
            </a:r>
            <a:r>
              <a:rPr sz="1800" spc="-20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800" spc="-5" dirty="0">
                <a:solidFill>
                  <a:srgbClr val="000099"/>
                </a:solidFill>
                <a:latin typeface="Arial Black"/>
                <a:cs typeface="Arial Black"/>
              </a:rPr>
              <a:t>Спаса</a:t>
            </a:r>
            <a:r>
              <a:rPr sz="1800" spc="20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800" spc="-5" dirty="0">
                <a:solidFill>
                  <a:srgbClr val="000099"/>
                </a:solidFill>
                <a:latin typeface="Arial Black"/>
                <a:cs typeface="Arial Black"/>
              </a:rPr>
              <a:t>та</a:t>
            </a:r>
            <a:r>
              <a:rPr sz="1800" spc="5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000099"/>
                </a:solidFill>
                <a:latin typeface="Arial Black"/>
                <a:cs typeface="Arial Black"/>
              </a:rPr>
              <a:t>інші);</a:t>
            </a:r>
            <a:endParaRPr sz="1800">
              <a:latin typeface="Arial Black"/>
              <a:cs typeface="Arial Black"/>
            </a:endParaRPr>
          </a:p>
          <a:p>
            <a:pPr marL="228600" indent="-216535" algn="just">
              <a:lnSpc>
                <a:spcPct val="100000"/>
              </a:lnSpc>
              <a:spcBef>
                <a:spcPts val="5"/>
              </a:spcBef>
              <a:buChar char="•"/>
              <a:tabLst>
                <a:tab pos="229235" algn="l"/>
              </a:tabLst>
            </a:pPr>
            <a:r>
              <a:rPr sz="1800" spc="-5" dirty="0">
                <a:solidFill>
                  <a:srgbClr val="000099"/>
                </a:solidFill>
                <a:latin typeface="Arial Black"/>
                <a:cs typeface="Arial Black"/>
              </a:rPr>
              <a:t>Розширити</a:t>
            </a:r>
            <a:r>
              <a:rPr sz="1800" spc="185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000099"/>
                </a:solidFill>
                <a:latin typeface="Arial Black"/>
                <a:cs typeface="Arial Black"/>
              </a:rPr>
              <a:t>знання</a:t>
            </a:r>
            <a:r>
              <a:rPr sz="1800" spc="225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000099"/>
                </a:solidFill>
                <a:latin typeface="Arial Black"/>
                <a:cs typeface="Arial Black"/>
              </a:rPr>
              <a:t>дітей</a:t>
            </a:r>
            <a:r>
              <a:rPr sz="1800" spc="190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800" spc="-5" dirty="0">
                <a:solidFill>
                  <a:srgbClr val="000099"/>
                </a:solidFill>
                <a:latin typeface="Arial Black"/>
                <a:cs typeface="Arial Black"/>
              </a:rPr>
              <a:t>про</a:t>
            </a:r>
            <a:r>
              <a:rPr sz="1800" spc="185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800" spc="-5" dirty="0">
                <a:solidFill>
                  <a:srgbClr val="000099"/>
                </a:solidFill>
                <a:latin typeface="Arial Black"/>
                <a:cs typeface="Arial Black"/>
              </a:rPr>
              <a:t>батьківський</a:t>
            </a:r>
            <a:r>
              <a:rPr sz="1800" spc="195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800" spc="-5" dirty="0">
                <a:solidFill>
                  <a:srgbClr val="000099"/>
                </a:solidFill>
                <a:latin typeface="Arial Black"/>
                <a:cs typeface="Arial Black"/>
              </a:rPr>
              <a:t>дім,</a:t>
            </a:r>
            <a:r>
              <a:rPr sz="1800" spc="190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000099"/>
                </a:solidFill>
                <a:latin typeface="Arial Black"/>
                <a:cs typeface="Arial Black"/>
              </a:rPr>
              <a:t>у</a:t>
            </a:r>
            <a:r>
              <a:rPr sz="1800" spc="185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000099"/>
                </a:solidFill>
                <a:latin typeface="Arial Black"/>
                <a:cs typeface="Arial Black"/>
              </a:rPr>
              <a:t>якому</a:t>
            </a:r>
            <a:endParaRPr sz="1800">
              <a:latin typeface="Arial Black"/>
              <a:cs typeface="Arial Black"/>
            </a:endParaRPr>
          </a:p>
          <a:p>
            <a:pPr marL="12700" algn="just">
              <a:lnSpc>
                <a:spcPct val="100000"/>
              </a:lnSpc>
            </a:pPr>
            <a:r>
              <a:rPr sz="1800" spc="-5" dirty="0">
                <a:solidFill>
                  <a:srgbClr val="000099"/>
                </a:solidFill>
                <a:latin typeface="Arial Black"/>
                <a:cs typeface="Arial Black"/>
              </a:rPr>
              <a:t>народилися</a:t>
            </a:r>
            <a:r>
              <a:rPr sz="1800" dirty="0">
                <a:solidFill>
                  <a:srgbClr val="000099"/>
                </a:solidFill>
                <a:latin typeface="Arial Black"/>
                <a:cs typeface="Arial Black"/>
              </a:rPr>
              <a:t> і</a:t>
            </a:r>
            <a:r>
              <a:rPr sz="1800" spc="-5" dirty="0">
                <a:solidFill>
                  <a:srgbClr val="000099"/>
                </a:solidFill>
                <a:latin typeface="Arial Black"/>
                <a:cs typeface="Arial Black"/>
              </a:rPr>
              <a:t> живуть</a:t>
            </a:r>
            <a:r>
              <a:rPr sz="1800" spc="5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000099"/>
                </a:solidFill>
                <a:latin typeface="Arial Black"/>
                <a:cs typeface="Arial Black"/>
              </a:rPr>
              <a:t>усі </a:t>
            </a:r>
            <a:r>
              <a:rPr sz="1800" spc="-5" dirty="0">
                <a:solidFill>
                  <a:srgbClr val="000099"/>
                </a:solidFill>
                <a:latin typeface="Arial Black"/>
                <a:cs typeface="Arial Black"/>
              </a:rPr>
              <a:t>члени</a:t>
            </a:r>
            <a:r>
              <a:rPr sz="1800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800" spc="-5" dirty="0">
                <a:solidFill>
                  <a:srgbClr val="000099"/>
                </a:solidFill>
                <a:latin typeface="Arial Black"/>
                <a:cs typeface="Arial Black"/>
              </a:rPr>
              <a:t>сім'ї;</a:t>
            </a:r>
            <a:endParaRPr sz="1800">
              <a:latin typeface="Arial Black"/>
              <a:cs typeface="Arial Black"/>
            </a:endParaRPr>
          </a:p>
          <a:p>
            <a:pPr marL="12700" marR="8255" algn="just">
              <a:lnSpc>
                <a:spcPct val="100000"/>
              </a:lnSpc>
              <a:buChar char="•"/>
              <a:tabLst>
                <a:tab pos="254000" algn="l"/>
              </a:tabLst>
            </a:pPr>
            <a:r>
              <a:rPr sz="1800" dirty="0">
                <a:solidFill>
                  <a:srgbClr val="000099"/>
                </a:solidFill>
                <a:latin typeface="Arial Black"/>
                <a:cs typeface="Arial Black"/>
              </a:rPr>
              <a:t>Дати</a:t>
            </a:r>
            <a:r>
              <a:rPr sz="1800" spc="5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000099"/>
                </a:solidFill>
                <a:latin typeface="Arial Black"/>
                <a:cs typeface="Arial Black"/>
              </a:rPr>
              <a:t>дітям уявлення </a:t>
            </a:r>
            <a:r>
              <a:rPr sz="1800" spc="-5" dirty="0">
                <a:solidFill>
                  <a:srgbClr val="000099"/>
                </a:solidFill>
                <a:latin typeface="Arial Black"/>
                <a:cs typeface="Arial Black"/>
              </a:rPr>
              <a:t>про житло </a:t>
            </a:r>
            <a:r>
              <a:rPr sz="1800" dirty="0">
                <a:solidFill>
                  <a:srgbClr val="000099"/>
                </a:solidFill>
                <a:latin typeface="Arial Black"/>
                <a:cs typeface="Arial Black"/>
              </a:rPr>
              <a:t>в </a:t>
            </a:r>
            <a:r>
              <a:rPr sz="1800" spc="-5" dirty="0">
                <a:solidFill>
                  <a:srgbClr val="000099"/>
                </a:solidFill>
                <a:latin typeface="Arial Black"/>
                <a:cs typeface="Arial Black"/>
              </a:rPr>
              <a:t>Україні (хату, двір, </a:t>
            </a:r>
            <a:r>
              <a:rPr sz="1800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800" spc="-5" dirty="0">
                <a:solidFill>
                  <a:srgbClr val="000099"/>
                </a:solidFill>
                <a:latin typeface="Arial Black"/>
                <a:cs typeface="Arial Black"/>
              </a:rPr>
              <a:t>літню </a:t>
            </a:r>
            <a:r>
              <a:rPr sz="1800" spc="-10" dirty="0">
                <a:solidFill>
                  <a:srgbClr val="000099"/>
                </a:solidFill>
                <a:latin typeface="Arial Black"/>
                <a:cs typeface="Arial Black"/>
              </a:rPr>
              <a:t>кухню, </a:t>
            </a:r>
            <a:r>
              <a:rPr sz="1800" spc="-5" dirty="0">
                <a:solidFill>
                  <a:srgbClr val="000099"/>
                </a:solidFill>
                <a:latin typeface="Arial Black"/>
                <a:cs typeface="Arial Black"/>
              </a:rPr>
              <a:t>ґанок, </a:t>
            </a:r>
            <a:r>
              <a:rPr sz="1800" dirty="0">
                <a:solidFill>
                  <a:srgbClr val="000099"/>
                </a:solidFill>
                <a:latin typeface="Arial Black"/>
                <a:cs typeface="Arial Black"/>
              </a:rPr>
              <a:t>веранду), </a:t>
            </a:r>
            <a:r>
              <a:rPr sz="1800" spc="-5" dirty="0">
                <a:solidFill>
                  <a:srgbClr val="000099"/>
                </a:solidFill>
                <a:latin typeface="Arial Black"/>
                <a:cs typeface="Arial Black"/>
              </a:rPr>
              <a:t>надвірні </a:t>
            </a:r>
            <a:r>
              <a:rPr sz="1800" dirty="0">
                <a:solidFill>
                  <a:srgbClr val="000099"/>
                </a:solidFill>
                <a:latin typeface="Arial Black"/>
                <a:cs typeface="Arial Black"/>
              </a:rPr>
              <a:t>приміщення </a:t>
            </a:r>
            <a:r>
              <a:rPr sz="1800" spc="-5" dirty="0">
                <a:solidFill>
                  <a:srgbClr val="000099"/>
                </a:solidFill>
                <a:latin typeface="Arial Black"/>
                <a:cs typeface="Arial Black"/>
              </a:rPr>
              <a:t>(хлів, </a:t>
            </a:r>
            <a:r>
              <a:rPr sz="1800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800" spc="-5" dirty="0">
                <a:solidFill>
                  <a:srgbClr val="000099"/>
                </a:solidFill>
                <a:latin typeface="Arial Black"/>
                <a:cs typeface="Arial Black"/>
              </a:rPr>
              <a:t>клуню, </a:t>
            </a:r>
            <a:r>
              <a:rPr sz="1800" dirty="0">
                <a:solidFill>
                  <a:srgbClr val="000099"/>
                </a:solidFill>
                <a:latin typeface="Arial Black"/>
                <a:cs typeface="Arial Black"/>
              </a:rPr>
              <a:t>причепу), </a:t>
            </a:r>
            <a:r>
              <a:rPr sz="1800" spc="-5" dirty="0">
                <a:solidFill>
                  <a:srgbClr val="000099"/>
                </a:solidFill>
                <a:latin typeface="Arial Black"/>
                <a:cs typeface="Arial Black"/>
              </a:rPr>
              <a:t>криницю, </a:t>
            </a:r>
            <a:r>
              <a:rPr sz="1800" dirty="0">
                <a:solidFill>
                  <a:srgbClr val="000099"/>
                </a:solidFill>
                <a:latin typeface="Arial Black"/>
                <a:cs typeface="Arial Black"/>
              </a:rPr>
              <a:t>тин </a:t>
            </a:r>
            <a:r>
              <a:rPr sz="1800" spc="-5" dirty="0">
                <a:solidFill>
                  <a:srgbClr val="000099"/>
                </a:solidFill>
                <a:latin typeface="Arial Black"/>
                <a:cs typeface="Arial Black"/>
              </a:rPr>
              <a:t>(огорожу, </a:t>
            </a:r>
            <a:r>
              <a:rPr sz="1800" dirty="0">
                <a:solidFill>
                  <a:srgbClr val="000099"/>
                </a:solidFill>
                <a:latin typeface="Arial Black"/>
                <a:cs typeface="Arial Black"/>
              </a:rPr>
              <a:t>пліт, </a:t>
            </a:r>
            <a:r>
              <a:rPr sz="1800" spc="-5" dirty="0">
                <a:solidFill>
                  <a:srgbClr val="000099"/>
                </a:solidFill>
                <a:latin typeface="Arial Black"/>
                <a:cs typeface="Arial Black"/>
              </a:rPr>
              <a:t>паркан), </a:t>
            </a:r>
            <a:r>
              <a:rPr sz="1800" dirty="0">
                <a:solidFill>
                  <a:srgbClr val="000099"/>
                </a:solidFill>
                <a:latin typeface="Arial Black"/>
                <a:cs typeface="Arial Black"/>
              </a:rPr>
              <a:t> садок,</a:t>
            </a:r>
            <a:r>
              <a:rPr sz="1800" spc="-35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800" spc="-5" dirty="0">
                <a:solidFill>
                  <a:srgbClr val="000099"/>
                </a:solidFill>
                <a:latin typeface="Arial Black"/>
                <a:cs typeface="Arial Black"/>
              </a:rPr>
              <a:t>квітник,</a:t>
            </a:r>
            <a:r>
              <a:rPr sz="1800" spc="20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800" spc="-5" dirty="0">
                <a:solidFill>
                  <a:srgbClr val="000099"/>
                </a:solidFill>
                <a:latin typeface="Arial Black"/>
                <a:cs typeface="Arial Black"/>
              </a:rPr>
              <a:t>город</a:t>
            </a:r>
            <a:r>
              <a:rPr sz="1800" dirty="0">
                <a:solidFill>
                  <a:srgbClr val="000099"/>
                </a:solidFill>
                <a:latin typeface="Arial Black"/>
                <a:cs typeface="Arial Black"/>
              </a:rPr>
              <a:t> біля</a:t>
            </a:r>
            <a:r>
              <a:rPr sz="1800" spc="-20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800" spc="-5" dirty="0">
                <a:solidFill>
                  <a:srgbClr val="000099"/>
                </a:solidFill>
                <a:latin typeface="Arial Black"/>
                <a:cs typeface="Arial Black"/>
              </a:rPr>
              <a:t>хати;</a:t>
            </a:r>
            <a:endParaRPr sz="1800">
              <a:latin typeface="Arial Black"/>
              <a:cs typeface="Arial Black"/>
            </a:endParaRPr>
          </a:p>
          <a:p>
            <a:pPr marL="12700" marR="11430" algn="just">
              <a:lnSpc>
                <a:spcPct val="100000"/>
              </a:lnSpc>
              <a:spcBef>
                <a:spcPts val="5"/>
              </a:spcBef>
              <a:buChar char="•"/>
              <a:tabLst>
                <a:tab pos="128905" algn="l"/>
              </a:tabLst>
            </a:pPr>
            <a:r>
              <a:rPr sz="1800" spc="-5" dirty="0">
                <a:solidFill>
                  <a:srgbClr val="000099"/>
                </a:solidFill>
                <a:latin typeface="Arial Black"/>
                <a:cs typeface="Arial Black"/>
              </a:rPr>
              <a:t>Поглибити уявлення </a:t>
            </a:r>
            <a:r>
              <a:rPr sz="1800" spc="5" dirty="0">
                <a:solidFill>
                  <a:srgbClr val="000099"/>
                </a:solidFill>
                <a:latin typeface="Arial Black"/>
                <a:cs typeface="Arial Black"/>
              </a:rPr>
              <a:t>про </a:t>
            </a:r>
            <a:r>
              <a:rPr sz="1800" spc="-5" dirty="0">
                <a:solidFill>
                  <a:srgbClr val="000099"/>
                </a:solidFill>
                <a:latin typeface="Arial Black"/>
                <a:cs typeface="Arial Black"/>
              </a:rPr>
              <a:t>старовинні </a:t>
            </a:r>
            <a:r>
              <a:rPr sz="1800" dirty="0">
                <a:solidFill>
                  <a:srgbClr val="000099"/>
                </a:solidFill>
                <a:latin typeface="Arial Black"/>
                <a:cs typeface="Arial Black"/>
              </a:rPr>
              <a:t>предмети побуту </a:t>
            </a:r>
            <a:r>
              <a:rPr sz="1800" spc="-5" dirty="0">
                <a:solidFill>
                  <a:srgbClr val="000099"/>
                </a:solidFill>
                <a:latin typeface="Arial Black"/>
                <a:cs typeface="Arial Black"/>
              </a:rPr>
              <a:t>та </a:t>
            </a:r>
            <a:r>
              <a:rPr sz="1800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800" spc="-5" dirty="0">
                <a:solidFill>
                  <a:srgbClr val="000099"/>
                </a:solidFill>
                <a:latin typeface="Arial Black"/>
                <a:cs typeface="Arial Black"/>
              </a:rPr>
              <a:t>їхні</a:t>
            </a:r>
            <a:r>
              <a:rPr sz="1800" spc="20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800" spc="-5" dirty="0">
                <a:solidFill>
                  <a:srgbClr val="000099"/>
                </a:solidFill>
                <a:latin typeface="Arial Black"/>
                <a:cs typeface="Arial Black"/>
              </a:rPr>
              <a:t>назви,</a:t>
            </a:r>
            <a:r>
              <a:rPr sz="1800" spc="25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800" spc="-5" dirty="0">
                <a:solidFill>
                  <a:srgbClr val="000099"/>
                </a:solidFill>
                <a:latin typeface="Arial Black"/>
                <a:cs typeface="Arial Black"/>
              </a:rPr>
              <a:t>призначення;</a:t>
            </a:r>
            <a:endParaRPr sz="1800">
              <a:latin typeface="Arial Black"/>
              <a:cs typeface="Arial Black"/>
            </a:endParaRPr>
          </a:p>
          <a:p>
            <a:pPr marL="311150" lvl="1" indent="-223520" algn="just">
              <a:lnSpc>
                <a:spcPct val="100000"/>
              </a:lnSpc>
              <a:spcBef>
                <a:spcPts val="5"/>
              </a:spcBef>
              <a:buChar char="•"/>
              <a:tabLst>
                <a:tab pos="311785" algn="l"/>
              </a:tabLst>
            </a:pPr>
            <a:r>
              <a:rPr sz="1800" spc="-5" dirty="0">
                <a:solidFill>
                  <a:srgbClr val="000099"/>
                </a:solidFill>
                <a:latin typeface="Arial Black"/>
                <a:cs typeface="Arial Black"/>
              </a:rPr>
              <a:t>Ознайомити</a:t>
            </a:r>
            <a:r>
              <a:rPr sz="1800" spc="235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000099"/>
                </a:solidFill>
                <a:latin typeface="Arial Black"/>
                <a:cs typeface="Arial Black"/>
              </a:rPr>
              <a:t>дітей</a:t>
            </a:r>
            <a:r>
              <a:rPr sz="1800" spc="240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000099"/>
                </a:solidFill>
                <a:latin typeface="Arial Black"/>
                <a:cs typeface="Arial Black"/>
              </a:rPr>
              <a:t>з</a:t>
            </a:r>
            <a:r>
              <a:rPr sz="1800" spc="270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800" spc="-5" dirty="0">
                <a:solidFill>
                  <a:srgbClr val="000099"/>
                </a:solidFill>
                <a:latin typeface="Arial Black"/>
                <a:cs typeface="Arial Black"/>
              </a:rPr>
              <a:t>назвами</a:t>
            </a:r>
            <a:r>
              <a:rPr sz="1800" spc="265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800" spc="-5" dirty="0">
                <a:solidFill>
                  <a:srgbClr val="000099"/>
                </a:solidFill>
                <a:latin typeface="Arial Black"/>
                <a:cs typeface="Arial Black"/>
              </a:rPr>
              <a:t>національних</a:t>
            </a:r>
            <a:r>
              <a:rPr sz="1800" spc="270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800" spc="-5" dirty="0">
                <a:solidFill>
                  <a:srgbClr val="000099"/>
                </a:solidFill>
                <a:latin typeface="Arial Black"/>
                <a:cs typeface="Arial Black"/>
              </a:rPr>
              <a:t>іграшок,</a:t>
            </a:r>
            <a:r>
              <a:rPr sz="1800" spc="240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000099"/>
                </a:solidFill>
                <a:latin typeface="Arial Black"/>
                <a:cs typeface="Arial Black"/>
              </a:rPr>
              <a:t>з</a:t>
            </a:r>
            <a:endParaRPr sz="1800">
              <a:latin typeface="Arial Black"/>
              <a:cs typeface="Arial Black"/>
            </a:endParaRPr>
          </a:p>
          <a:p>
            <a:pPr marL="12700" algn="just">
              <a:lnSpc>
                <a:spcPct val="100000"/>
              </a:lnSpc>
            </a:pPr>
            <a:r>
              <a:rPr sz="1800" spc="-5" dirty="0">
                <a:solidFill>
                  <a:srgbClr val="000099"/>
                </a:solidFill>
                <a:latin typeface="Arial Black"/>
                <a:cs typeface="Arial Black"/>
              </a:rPr>
              <a:t>народними</a:t>
            </a:r>
            <a:r>
              <a:rPr sz="1800" spc="20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800" spc="-5" dirty="0">
                <a:solidFill>
                  <a:srgbClr val="000099"/>
                </a:solidFill>
                <a:latin typeface="Arial Black"/>
                <a:cs typeface="Arial Black"/>
              </a:rPr>
              <a:t>повір'ями;</a:t>
            </a:r>
            <a:endParaRPr sz="1800"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9093" y="1447291"/>
            <a:ext cx="7703184" cy="3867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4470" indent="-192405" algn="just">
              <a:lnSpc>
                <a:spcPct val="100000"/>
              </a:lnSpc>
              <a:spcBef>
                <a:spcPts val="100"/>
              </a:spcBef>
              <a:buChar char="•"/>
              <a:tabLst>
                <a:tab pos="205104" algn="l"/>
              </a:tabLst>
            </a:pPr>
            <a:r>
              <a:rPr sz="1800" spc="-5" dirty="0">
                <a:solidFill>
                  <a:srgbClr val="000099"/>
                </a:solidFill>
                <a:latin typeface="Arial Black"/>
                <a:cs typeface="Arial Black"/>
              </a:rPr>
              <a:t>Вивчити</a:t>
            </a:r>
            <a:r>
              <a:rPr sz="1800" spc="-10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000099"/>
                </a:solidFill>
                <a:latin typeface="Arial Black"/>
                <a:cs typeface="Arial Black"/>
              </a:rPr>
              <a:t>з</a:t>
            </a:r>
            <a:r>
              <a:rPr sz="1800" spc="-5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000099"/>
                </a:solidFill>
                <a:latin typeface="Arial Black"/>
                <a:cs typeface="Arial Black"/>
              </a:rPr>
              <a:t>дітьми</a:t>
            </a:r>
            <a:r>
              <a:rPr sz="1800" spc="-5" dirty="0">
                <a:solidFill>
                  <a:srgbClr val="000099"/>
                </a:solidFill>
                <a:latin typeface="Arial Black"/>
                <a:cs typeface="Arial Black"/>
              </a:rPr>
              <a:t> нові</a:t>
            </a:r>
            <a:r>
              <a:rPr sz="1800" spc="15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800" spc="-5" dirty="0">
                <a:solidFill>
                  <a:srgbClr val="000099"/>
                </a:solidFill>
                <a:latin typeface="Arial Black"/>
                <a:cs typeface="Arial Black"/>
              </a:rPr>
              <a:t>українські</a:t>
            </a:r>
            <a:r>
              <a:rPr sz="1800" spc="-30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800" spc="-5" dirty="0">
                <a:solidFill>
                  <a:srgbClr val="000099"/>
                </a:solidFill>
                <a:latin typeface="Arial Black"/>
                <a:cs typeface="Arial Black"/>
              </a:rPr>
              <a:t>народні</a:t>
            </a:r>
            <a:r>
              <a:rPr sz="1800" spc="20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000099"/>
                </a:solidFill>
                <a:latin typeface="Arial Black"/>
                <a:cs typeface="Arial Black"/>
              </a:rPr>
              <a:t>ігри;</a:t>
            </a:r>
            <a:endParaRPr sz="1800">
              <a:latin typeface="Arial Black"/>
              <a:cs typeface="Arial Black"/>
            </a:endParaRPr>
          </a:p>
          <a:p>
            <a:pPr marL="12700" marR="5080" algn="just">
              <a:lnSpc>
                <a:spcPct val="100000"/>
              </a:lnSpc>
              <a:buChar char="•"/>
              <a:tabLst>
                <a:tab pos="223520" algn="l"/>
              </a:tabLst>
            </a:pPr>
            <a:r>
              <a:rPr sz="1800" spc="-5" dirty="0">
                <a:solidFill>
                  <a:srgbClr val="000099"/>
                </a:solidFill>
                <a:latin typeface="Arial Black"/>
                <a:cs typeface="Arial Black"/>
              </a:rPr>
              <a:t>Розучити </a:t>
            </a:r>
            <a:r>
              <a:rPr sz="1800" dirty="0">
                <a:solidFill>
                  <a:srgbClr val="000099"/>
                </a:solidFill>
                <a:latin typeface="Arial Black"/>
                <a:cs typeface="Arial Black"/>
              </a:rPr>
              <a:t>з дітьми </a:t>
            </a:r>
            <a:r>
              <a:rPr sz="1800" spc="-5" dirty="0">
                <a:solidFill>
                  <a:srgbClr val="000099"/>
                </a:solidFill>
                <a:latin typeface="Arial Black"/>
                <a:cs typeface="Arial Black"/>
              </a:rPr>
              <a:t>нові потішки, забавлянки, колискові </a:t>
            </a:r>
            <a:r>
              <a:rPr sz="1800" dirty="0">
                <a:solidFill>
                  <a:srgbClr val="000099"/>
                </a:solidFill>
                <a:latin typeface="Arial Black"/>
                <a:cs typeface="Arial Black"/>
              </a:rPr>
              <a:t>, </a:t>
            </a:r>
            <a:r>
              <a:rPr sz="1800" spc="5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800" spc="-5" dirty="0">
                <a:solidFill>
                  <a:srgbClr val="000099"/>
                </a:solidFill>
                <a:latin typeface="Arial Black"/>
                <a:cs typeface="Arial Black"/>
              </a:rPr>
              <a:t>скоромовки,</a:t>
            </a:r>
            <a:r>
              <a:rPr sz="1800" spc="595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800" spc="-5" dirty="0">
                <a:solidFill>
                  <a:srgbClr val="000099"/>
                </a:solidFill>
                <a:latin typeface="Arial Black"/>
                <a:cs typeface="Arial Black"/>
              </a:rPr>
              <a:t>чистомовки,</a:t>
            </a:r>
            <a:r>
              <a:rPr sz="1800" spc="595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800" spc="-5" dirty="0">
                <a:solidFill>
                  <a:srgbClr val="000099"/>
                </a:solidFill>
                <a:latin typeface="Arial Black"/>
                <a:cs typeface="Arial Black"/>
              </a:rPr>
              <a:t>дражнилки,</a:t>
            </a:r>
            <a:r>
              <a:rPr sz="1800" spc="595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800" spc="-5" dirty="0">
                <a:solidFill>
                  <a:srgbClr val="000099"/>
                </a:solidFill>
                <a:latin typeface="Arial Black"/>
                <a:cs typeface="Arial Black"/>
              </a:rPr>
              <a:t>мирилки, </a:t>
            </a:r>
            <a:r>
              <a:rPr sz="1800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800" spc="-5" dirty="0">
                <a:solidFill>
                  <a:srgbClr val="000099"/>
                </a:solidFill>
                <a:latin typeface="Arial Black"/>
                <a:cs typeface="Arial Black"/>
              </a:rPr>
              <a:t>жмурилки,</a:t>
            </a:r>
            <a:r>
              <a:rPr sz="1800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800" spc="-5" dirty="0">
                <a:solidFill>
                  <a:srgbClr val="000099"/>
                </a:solidFill>
                <a:latin typeface="Arial Black"/>
                <a:cs typeface="Arial Black"/>
              </a:rPr>
              <a:t>інші</a:t>
            </a:r>
            <a:r>
              <a:rPr sz="1800" spc="20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800" spc="-5" dirty="0">
                <a:solidFill>
                  <a:srgbClr val="000099"/>
                </a:solidFill>
                <a:latin typeface="Arial Black"/>
                <a:cs typeface="Arial Black"/>
              </a:rPr>
              <a:t>зразки</a:t>
            </a:r>
            <a:r>
              <a:rPr sz="1800" spc="25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800" spc="-5" dirty="0">
                <a:solidFill>
                  <a:srgbClr val="000099"/>
                </a:solidFill>
                <a:latin typeface="Arial Black"/>
                <a:cs typeface="Arial Black"/>
              </a:rPr>
              <a:t>народної</a:t>
            </a:r>
            <a:r>
              <a:rPr sz="1800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800" spc="-5" dirty="0">
                <a:solidFill>
                  <a:srgbClr val="000099"/>
                </a:solidFill>
                <a:latin typeface="Arial Black"/>
                <a:cs typeface="Arial Black"/>
              </a:rPr>
              <a:t>творчості;</a:t>
            </a:r>
            <a:endParaRPr sz="1800">
              <a:latin typeface="Arial Black"/>
              <a:cs typeface="Arial Black"/>
            </a:endParaRPr>
          </a:p>
          <a:p>
            <a:pPr marL="12700" marR="5715" algn="just">
              <a:lnSpc>
                <a:spcPct val="100000"/>
              </a:lnSpc>
              <a:buChar char="•"/>
              <a:tabLst>
                <a:tab pos="248285" algn="l"/>
              </a:tabLst>
            </a:pPr>
            <a:r>
              <a:rPr sz="1800" spc="-5" dirty="0">
                <a:solidFill>
                  <a:srgbClr val="000099"/>
                </a:solidFill>
                <a:latin typeface="Arial Black"/>
                <a:cs typeface="Arial Black"/>
              </a:rPr>
              <a:t>Поглибити та </a:t>
            </a:r>
            <a:r>
              <a:rPr sz="1800" dirty="0">
                <a:solidFill>
                  <a:srgbClr val="000099"/>
                </a:solidFill>
                <a:latin typeface="Arial Black"/>
                <a:cs typeface="Arial Black"/>
              </a:rPr>
              <a:t>розширити </a:t>
            </a:r>
            <a:r>
              <a:rPr sz="1800" spc="-5" dirty="0">
                <a:solidFill>
                  <a:srgbClr val="000099"/>
                </a:solidFill>
                <a:latin typeface="Arial Black"/>
                <a:cs typeface="Arial Black"/>
              </a:rPr>
              <a:t>знання </a:t>
            </a:r>
            <a:r>
              <a:rPr sz="1800" dirty="0">
                <a:solidFill>
                  <a:srgbClr val="000099"/>
                </a:solidFill>
                <a:latin typeface="Arial Black"/>
                <a:cs typeface="Arial Black"/>
              </a:rPr>
              <a:t>дітей </a:t>
            </a:r>
            <a:r>
              <a:rPr sz="1800" spc="-5" dirty="0">
                <a:solidFill>
                  <a:srgbClr val="000099"/>
                </a:solidFill>
                <a:latin typeface="Arial Black"/>
                <a:cs typeface="Arial Black"/>
              </a:rPr>
              <a:t>про український </a:t>
            </a:r>
            <a:r>
              <a:rPr sz="1800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800" spc="-5" dirty="0">
                <a:solidFill>
                  <a:srgbClr val="000099"/>
                </a:solidFill>
                <a:latin typeface="Arial Black"/>
                <a:cs typeface="Arial Black"/>
              </a:rPr>
              <a:t>національний</a:t>
            </a:r>
            <a:r>
              <a:rPr sz="1800" spc="25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000099"/>
                </a:solidFill>
                <a:latin typeface="Arial Black"/>
                <a:cs typeface="Arial Black"/>
              </a:rPr>
              <a:t>одяг;</a:t>
            </a:r>
            <a:endParaRPr sz="1800">
              <a:latin typeface="Arial Black"/>
              <a:cs typeface="Arial Black"/>
            </a:endParaRPr>
          </a:p>
          <a:p>
            <a:pPr marL="430530" indent="-418465" algn="just">
              <a:lnSpc>
                <a:spcPct val="100000"/>
              </a:lnSpc>
              <a:spcBef>
                <a:spcPts val="5"/>
              </a:spcBef>
              <a:buChar char="•"/>
              <a:tabLst>
                <a:tab pos="431165" algn="l"/>
              </a:tabLst>
            </a:pPr>
            <a:r>
              <a:rPr sz="1800" spc="-5" dirty="0">
                <a:solidFill>
                  <a:srgbClr val="000099"/>
                </a:solidFill>
                <a:latin typeface="Arial Black"/>
                <a:cs typeface="Arial Black"/>
              </a:rPr>
              <a:t>Ознайомити</a:t>
            </a:r>
            <a:r>
              <a:rPr sz="1800" spc="1770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000099"/>
                </a:solidFill>
                <a:latin typeface="Arial Black"/>
                <a:cs typeface="Arial Black"/>
              </a:rPr>
              <a:t>дітей  </a:t>
            </a:r>
            <a:r>
              <a:rPr sz="1800" spc="575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000099"/>
                </a:solidFill>
                <a:latin typeface="Arial Black"/>
                <a:cs typeface="Arial Black"/>
              </a:rPr>
              <a:t>з  </a:t>
            </a:r>
            <a:r>
              <a:rPr sz="1800" spc="575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800" spc="-5" dirty="0">
                <a:solidFill>
                  <a:srgbClr val="000099"/>
                </a:solidFill>
                <a:latin typeface="Arial Black"/>
                <a:cs typeface="Arial Black"/>
              </a:rPr>
              <a:t>віночком-оберегом.</a:t>
            </a:r>
            <a:r>
              <a:rPr sz="1800" spc="1775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000099"/>
                </a:solidFill>
                <a:latin typeface="Arial Black"/>
                <a:cs typeface="Arial Black"/>
              </a:rPr>
              <a:t>Навчити</a:t>
            </a:r>
            <a:endParaRPr sz="1800">
              <a:latin typeface="Arial Black"/>
              <a:cs typeface="Arial Black"/>
            </a:endParaRPr>
          </a:p>
          <a:p>
            <a:pPr marL="12700" algn="just">
              <a:lnSpc>
                <a:spcPct val="100000"/>
              </a:lnSpc>
            </a:pPr>
            <a:r>
              <a:rPr sz="1800" spc="-5" dirty="0">
                <a:solidFill>
                  <a:srgbClr val="000099"/>
                </a:solidFill>
                <a:latin typeface="Arial Black"/>
                <a:cs typeface="Arial Black"/>
              </a:rPr>
              <a:t>впізнавати</a:t>
            </a:r>
            <a:r>
              <a:rPr sz="1800" spc="45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000099"/>
                </a:solidFill>
                <a:latin typeface="Arial Black"/>
                <a:cs typeface="Arial Black"/>
              </a:rPr>
              <a:t>і</a:t>
            </a:r>
            <a:r>
              <a:rPr sz="1800" spc="-5" dirty="0">
                <a:solidFill>
                  <a:srgbClr val="000099"/>
                </a:solidFill>
                <a:latin typeface="Arial Black"/>
                <a:cs typeface="Arial Black"/>
              </a:rPr>
              <a:t> розпізнавати</a:t>
            </a:r>
            <a:r>
              <a:rPr sz="1800" spc="25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800" spc="-5" dirty="0">
                <a:solidFill>
                  <a:srgbClr val="000099"/>
                </a:solidFill>
                <a:latin typeface="Arial Black"/>
                <a:cs typeface="Arial Black"/>
              </a:rPr>
              <a:t>квіти </a:t>
            </a:r>
            <a:r>
              <a:rPr sz="1800" dirty="0">
                <a:solidFill>
                  <a:srgbClr val="000099"/>
                </a:solidFill>
                <a:latin typeface="Arial Black"/>
                <a:cs typeface="Arial Black"/>
              </a:rPr>
              <a:t>у </a:t>
            </a:r>
            <a:r>
              <a:rPr sz="1800" spc="-5" dirty="0">
                <a:solidFill>
                  <a:srgbClr val="000099"/>
                </a:solidFill>
                <a:latin typeface="Arial Black"/>
                <a:cs typeface="Arial Black"/>
              </a:rPr>
              <a:t>віночку;</a:t>
            </a:r>
            <a:endParaRPr sz="1800">
              <a:latin typeface="Arial Black"/>
              <a:cs typeface="Arial Black"/>
            </a:endParaRPr>
          </a:p>
          <a:p>
            <a:pPr marL="12700" marR="10795">
              <a:lnSpc>
                <a:spcPct val="100000"/>
              </a:lnSpc>
              <a:buChar char="•"/>
              <a:tabLst>
                <a:tab pos="265430" algn="l"/>
                <a:tab pos="266065" algn="l"/>
                <a:tab pos="2143760" algn="l"/>
                <a:tab pos="2939415" algn="l"/>
                <a:tab pos="3232150" algn="l"/>
                <a:tab pos="4994275" algn="l"/>
                <a:tab pos="6283960" algn="l"/>
              </a:tabLst>
            </a:pPr>
            <a:r>
              <a:rPr sz="1800" spc="-10" dirty="0">
                <a:solidFill>
                  <a:srgbClr val="000099"/>
                </a:solidFill>
                <a:latin typeface="Arial Black"/>
                <a:cs typeface="Arial Black"/>
              </a:rPr>
              <a:t>О</a:t>
            </a:r>
            <a:r>
              <a:rPr sz="1800" spc="-5" dirty="0">
                <a:solidFill>
                  <a:srgbClr val="000099"/>
                </a:solidFill>
                <a:latin typeface="Arial Black"/>
                <a:cs typeface="Arial Black"/>
              </a:rPr>
              <a:t>з</a:t>
            </a:r>
            <a:r>
              <a:rPr sz="1800" spc="-10" dirty="0">
                <a:solidFill>
                  <a:srgbClr val="000099"/>
                </a:solidFill>
                <a:latin typeface="Arial Black"/>
                <a:cs typeface="Arial Black"/>
              </a:rPr>
              <a:t>н</a:t>
            </a:r>
            <a:r>
              <a:rPr sz="1800" dirty="0">
                <a:solidFill>
                  <a:srgbClr val="000099"/>
                </a:solidFill>
                <a:latin typeface="Arial Black"/>
                <a:cs typeface="Arial Black"/>
              </a:rPr>
              <a:t>айо</a:t>
            </a:r>
            <a:r>
              <a:rPr sz="1800" spc="-10" dirty="0">
                <a:solidFill>
                  <a:srgbClr val="000099"/>
                </a:solidFill>
                <a:latin typeface="Arial Black"/>
                <a:cs typeface="Arial Black"/>
              </a:rPr>
              <a:t>м</a:t>
            </a:r>
            <a:r>
              <a:rPr sz="1800" spc="-5" dirty="0">
                <a:solidFill>
                  <a:srgbClr val="000099"/>
                </a:solidFill>
                <a:latin typeface="Arial Black"/>
                <a:cs typeface="Arial Black"/>
              </a:rPr>
              <a:t>ит</a:t>
            </a:r>
            <a:r>
              <a:rPr sz="1800" dirty="0">
                <a:solidFill>
                  <a:srgbClr val="000099"/>
                </a:solidFill>
                <a:latin typeface="Arial Black"/>
                <a:cs typeface="Arial Black"/>
              </a:rPr>
              <a:t>и	</a:t>
            </a:r>
            <a:r>
              <a:rPr sz="1800" spc="5" dirty="0">
                <a:solidFill>
                  <a:srgbClr val="000099"/>
                </a:solidFill>
                <a:latin typeface="Arial Black"/>
                <a:cs typeface="Arial Black"/>
              </a:rPr>
              <a:t>д</a:t>
            </a:r>
            <a:r>
              <a:rPr sz="1800" dirty="0">
                <a:solidFill>
                  <a:srgbClr val="000099"/>
                </a:solidFill>
                <a:latin typeface="Arial Black"/>
                <a:cs typeface="Arial Black"/>
              </a:rPr>
              <a:t>ітей	з	украї</a:t>
            </a:r>
            <a:r>
              <a:rPr sz="1800" spc="-15" dirty="0">
                <a:solidFill>
                  <a:srgbClr val="000099"/>
                </a:solidFill>
                <a:latin typeface="Arial Black"/>
                <a:cs typeface="Arial Black"/>
              </a:rPr>
              <a:t>н</a:t>
            </a:r>
            <a:r>
              <a:rPr sz="1800" dirty="0">
                <a:solidFill>
                  <a:srgbClr val="000099"/>
                </a:solidFill>
                <a:latin typeface="Arial Black"/>
                <a:cs typeface="Arial Black"/>
              </a:rPr>
              <a:t>с</a:t>
            </a:r>
            <a:r>
              <a:rPr sz="1800" spc="5" dirty="0">
                <a:solidFill>
                  <a:srgbClr val="000099"/>
                </a:solidFill>
                <a:latin typeface="Arial Black"/>
                <a:cs typeface="Arial Black"/>
              </a:rPr>
              <a:t>ь</a:t>
            </a:r>
            <a:r>
              <a:rPr sz="1800" spc="-5" dirty="0">
                <a:solidFill>
                  <a:srgbClr val="000099"/>
                </a:solidFill>
                <a:latin typeface="Arial Black"/>
                <a:cs typeface="Arial Black"/>
              </a:rPr>
              <a:t>ки</a:t>
            </a:r>
            <a:r>
              <a:rPr sz="1800" dirty="0">
                <a:solidFill>
                  <a:srgbClr val="000099"/>
                </a:solidFill>
                <a:latin typeface="Arial Black"/>
                <a:cs typeface="Arial Black"/>
              </a:rPr>
              <a:t>м	</a:t>
            </a:r>
            <a:r>
              <a:rPr sz="1800" spc="-5" dirty="0">
                <a:solidFill>
                  <a:srgbClr val="000099"/>
                </a:solidFill>
                <a:latin typeface="Arial Black"/>
                <a:cs typeface="Arial Black"/>
              </a:rPr>
              <a:t>вишити</a:t>
            </a:r>
            <a:r>
              <a:rPr sz="1800" dirty="0">
                <a:solidFill>
                  <a:srgbClr val="000099"/>
                </a:solidFill>
                <a:latin typeface="Arial Black"/>
                <a:cs typeface="Arial Black"/>
              </a:rPr>
              <a:t>м	руш</a:t>
            </a:r>
            <a:r>
              <a:rPr sz="1800" spc="-10" dirty="0">
                <a:solidFill>
                  <a:srgbClr val="000099"/>
                </a:solidFill>
                <a:latin typeface="Arial Black"/>
                <a:cs typeface="Arial Black"/>
              </a:rPr>
              <a:t>н</a:t>
            </a:r>
            <a:r>
              <a:rPr sz="1800" spc="-5" dirty="0">
                <a:solidFill>
                  <a:srgbClr val="000099"/>
                </a:solidFill>
                <a:latin typeface="Arial Black"/>
                <a:cs typeface="Arial Black"/>
              </a:rPr>
              <a:t>ико</a:t>
            </a:r>
            <a:r>
              <a:rPr sz="1800" spc="-15" dirty="0">
                <a:solidFill>
                  <a:srgbClr val="000099"/>
                </a:solidFill>
                <a:latin typeface="Arial Black"/>
                <a:cs typeface="Arial Black"/>
              </a:rPr>
              <a:t>м</a:t>
            </a:r>
            <a:r>
              <a:rPr sz="1800" dirty="0">
                <a:solidFill>
                  <a:srgbClr val="000099"/>
                </a:solidFill>
                <a:latin typeface="Arial Black"/>
                <a:cs typeface="Arial Black"/>
              </a:rPr>
              <a:t>-  </a:t>
            </a:r>
            <a:r>
              <a:rPr sz="1800" spc="-5" dirty="0">
                <a:solidFill>
                  <a:srgbClr val="000099"/>
                </a:solidFill>
                <a:latin typeface="Arial Black"/>
                <a:cs typeface="Arial Black"/>
              </a:rPr>
              <a:t>оберегом;</a:t>
            </a:r>
            <a:endParaRPr sz="1800">
              <a:latin typeface="Arial Black"/>
              <a:cs typeface="Arial Black"/>
            </a:endParaRPr>
          </a:p>
          <a:p>
            <a:pPr marL="12700" marR="8255">
              <a:lnSpc>
                <a:spcPct val="100000"/>
              </a:lnSpc>
              <a:spcBef>
                <a:spcPts val="5"/>
              </a:spcBef>
              <a:buChar char="•"/>
              <a:tabLst>
                <a:tab pos="351155" algn="l"/>
                <a:tab pos="351790" algn="l"/>
                <a:tab pos="2012314" algn="l"/>
                <a:tab pos="3174365" algn="l"/>
                <a:tab pos="4052570" algn="l"/>
                <a:tab pos="4732020" algn="l"/>
                <a:tab pos="6512559" algn="l"/>
              </a:tabLst>
            </a:pPr>
            <a:r>
              <a:rPr sz="1800" spc="-5" dirty="0">
                <a:solidFill>
                  <a:srgbClr val="000099"/>
                </a:solidFill>
                <a:latin typeface="Arial Black"/>
                <a:cs typeface="Arial Black"/>
              </a:rPr>
              <a:t>Розширит</a:t>
            </a:r>
            <a:r>
              <a:rPr sz="1800" dirty="0">
                <a:solidFill>
                  <a:srgbClr val="000099"/>
                </a:solidFill>
                <a:latin typeface="Arial Black"/>
                <a:cs typeface="Arial Black"/>
              </a:rPr>
              <a:t>и	</a:t>
            </a:r>
            <a:r>
              <a:rPr sz="1800" spc="-5" dirty="0">
                <a:solidFill>
                  <a:srgbClr val="000099"/>
                </a:solidFill>
                <a:latin typeface="Arial Black"/>
                <a:cs typeface="Arial Black"/>
              </a:rPr>
              <a:t>з</a:t>
            </a:r>
            <a:r>
              <a:rPr sz="1800" spc="-10" dirty="0">
                <a:solidFill>
                  <a:srgbClr val="000099"/>
                </a:solidFill>
                <a:latin typeface="Arial Black"/>
                <a:cs typeface="Arial Black"/>
              </a:rPr>
              <a:t>н</a:t>
            </a:r>
            <a:r>
              <a:rPr sz="1800" spc="20" dirty="0">
                <a:solidFill>
                  <a:srgbClr val="000099"/>
                </a:solidFill>
                <a:latin typeface="Arial Black"/>
                <a:cs typeface="Arial Black"/>
              </a:rPr>
              <a:t>а</a:t>
            </a:r>
            <a:r>
              <a:rPr sz="1800" spc="-15" dirty="0">
                <a:solidFill>
                  <a:srgbClr val="000099"/>
                </a:solidFill>
                <a:latin typeface="Arial Black"/>
                <a:cs typeface="Arial Black"/>
              </a:rPr>
              <a:t>нн</a:t>
            </a:r>
            <a:r>
              <a:rPr sz="1800" dirty="0">
                <a:solidFill>
                  <a:srgbClr val="000099"/>
                </a:solidFill>
                <a:latin typeface="Arial Black"/>
                <a:cs typeface="Arial Black"/>
              </a:rPr>
              <a:t>я	</a:t>
            </a:r>
            <a:r>
              <a:rPr sz="1800" spc="5" dirty="0">
                <a:solidFill>
                  <a:srgbClr val="000099"/>
                </a:solidFill>
                <a:latin typeface="Arial Black"/>
                <a:cs typeface="Arial Black"/>
              </a:rPr>
              <a:t>д</a:t>
            </a:r>
            <a:r>
              <a:rPr sz="1800" dirty="0">
                <a:solidFill>
                  <a:srgbClr val="000099"/>
                </a:solidFill>
                <a:latin typeface="Arial Black"/>
                <a:cs typeface="Arial Black"/>
              </a:rPr>
              <a:t>ітей	</a:t>
            </a:r>
            <a:r>
              <a:rPr sz="1800" spc="-5" dirty="0">
                <a:solidFill>
                  <a:srgbClr val="000099"/>
                </a:solidFill>
                <a:latin typeface="Arial Black"/>
                <a:cs typeface="Arial Black"/>
              </a:rPr>
              <a:t>пр</a:t>
            </a:r>
            <a:r>
              <a:rPr sz="1800" dirty="0">
                <a:solidFill>
                  <a:srgbClr val="000099"/>
                </a:solidFill>
                <a:latin typeface="Arial Black"/>
                <a:cs typeface="Arial Black"/>
              </a:rPr>
              <a:t>о	</a:t>
            </a:r>
            <a:r>
              <a:rPr sz="1800" spc="-15" dirty="0">
                <a:solidFill>
                  <a:srgbClr val="000099"/>
                </a:solidFill>
                <a:latin typeface="Arial Black"/>
                <a:cs typeface="Arial Black"/>
              </a:rPr>
              <a:t>н</a:t>
            </a:r>
            <a:r>
              <a:rPr sz="1800" dirty="0">
                <a:solidFill>
                  <a:srgbClr val="000099"/>
                </a:solidFill>
                <a:latin typeface="Arial Black"/>
                <a:cs typeface="Arial Black"/>
              </a:rPr>
              <a:t>аціо</a:t>
            </a:r>
            <a:r>
              <a:rPr sz="1800" spc="-15" dirty="0">
                <a:solidFill>
                  <a:srgbClr val="000099"/>
                </a:solidFill>
                <a:latin typeface="Arial Black"/>
                <a:cs typeface="Arial Black"/>
              </a:rPr>
              <a:t>н</a:t>
            </a:r>
            <a:r>
              <a:rPr sz="1800" dirty="0">
                <a:solidFill>
                  <a:srgbClr val="000099"/>
                </a:solidFill>
                <a:latin typeface="Arial Black"/>
                <a:cs typeface="Arial Black"/>
              </a:rPr>
              <a:t>а</a:t>
            </a:r>
            <a:r>
              <a:rPr sz="1800" spc="5" dirty="0">
                <a:solidFill>
                  <a:srgbClr val="000099"/>
                </a:solidFill>
                <a:latin typeface="Arial Black"/>
                <a:cs typeface="Arial Black"/>
              </a:rPr>
              <a:t>ль</a:t>
            </a:r>
            <a:r>
              <a:rPr sz="1800" spc="-15" dirty="0">
                <a:solidFill>
                  <a:srgbClr val="000099"/>
                </a:solidFill>
                <a:latin typeface="Arial Black"/>
                <a:cs typeface="Arial Black"/>
              </a:rPr>
              <a:t>н</a:t>
            </a:r>
            <a:r>
              <a:rPr sz="1800" dirty="0">
                <a:solidFill>
                  <a:srgbClr val="000099"/>
                </a:solidFill>
                <a:latin typeface="Arial Black"/>
                <a:cs typeface="Arial Black"/>
              </a:rPr>
              <a:t>і	про</a:t>
            </a:r>
            <a:r>
              <a:rPr sz="1800" spc="5" dirty="0">
                <a:solidFill>
                  <a:srgbClr val="000099"/>
                </a:solidFill>
                <a:latin typeface="Arial Black"/>
                <a:cs typeface="Arial Black"/>
              </a:rPr>
              <a:t>д</a:t>
            </a:r>
            <a:r>
              <a:rPr sz="1800" dirty="0">
                <a:solidFill>
                  <a:srgbClr val="000099"/>
                </a:solidFill>
                <a:latin typeface="Arial Black"/>
                <a:cs typeface="Arial Black"/>
              </a:rPr>
              <a:t>укти  </a:t>
            </a:r>
            <a:r>
              <a:rPr sz="1800" spc="-5" dirty="0">
                <a:solidFill>
                  <a:srgbClr val="000099"/>
                </a:solidFill>
                <a:latin typeface="Arial Black"/>
                <a:cs typeface="Arial Black"/>
              </a:rPr>
              <a:t>харчування</a:t>
            </a:r>
            <a:r>
              <a:rPr sz="1800" spc="30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800" spc="-5" dirty="0">
                <a:solidFill>
                  <a:srgbClr val="000099"/>
                </a:solidFill>
                <a:latin typeface="Arial Black"/>
                <a:cs typeface="Arial Black"/>
              </a:rPr>
              <a:t>українців, страви,</a:t>
            </a:r>
            <a:r>
              <a:rPr sz="1800" spc="30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800" spc="-5" dirty="0">
                <a:solidFill>
                  <a:srgbClr val="000099"/>
                </a:solidFill>
                <a:latin typeface="Arial Black"/>
                <a:cs typeface="Arial Black"/>
              </a:rPr>
              <a:t>що </a:t>
            </a:r>
            <a:r>
              <a:rPr sz="1800" dirty="0">
                <a:solidFill>
                  <a:srgbClr val="000099"/>
                </a:solidFill>
                <a:latin typeface="Arial Black"/>
                <a:cs typeface="Arial Black"/>
              </a:rPr>
              <a:t>побутують</a:t>
            </a:r>
            <a:r>
              <a:rPr sz="1800" spc="-5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000099"/>
                </a:solidFill>
                <a:latin typeface="Arial Black"/>
                <a:cs typeface="Arial Black"/>
              </a:rPr>
              <a:t>в</a:t>
            </a:r>
            <a:r>
              <a:rPr sz="1800" spc="-5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000099"/>
                </a:solidFill>
                <a:latin typeface="Arial Black"/>
                <a:cs typeface="Arial Black"/>
              </a:rPr>
              <a:t>Україні;</a:t>
            </a:r>
            <a:endParaRPr sz="1800">
              <a:latin typeface="Arial Black"/>
              <a:cs typeface="Arial Black"/>
            </a:endParaRPr>
          </a:p>
          <a:p>
            <a:pPr marL="329565" indent="-317500">
              <a:lnSpc>
                <a:spcPct val="100000"/>
              </a:lnSpc>
              <a:buChar char="•"/>
              <a:tabLst>
                <a:tab pos="329565" algn="l"/>
                <a:tab pos="330200" algn="l"/>
                <a:tab pos="1808480" algn="l"/>
                <a:tab pos="2945130" algn="l"/>
                <a:tab pos="3802379" algn="l"/>
                <a:tab pos="4460875" algn="l"/>
                <a:tab pos="5332730" algn="l"/>
                <a:tab pos="7244715" algn="l"/>
              </a:tabLst>
            </a:pPr>
            <a:r>
              <a:rPr sz="1800" spc="5" dirty="0">
                <a:solidFill>
                  <a:srgbClr val="000099"/>
                </a:solidFill>
                <a:latin typeface="Arial Black"/>
                <a:cs typeface="Arial Black"/>
              </a:rPr>
              <a:t>З</a:t>
            </a:r>
            <a:r>
              <a:rPr sz="1800" dirty="0">
                <a:solidFill>
                  <a:srgbClr val="000099"/>
                </a:solidFill>
                <a:latin typeface="Arial Black"/>
                <a:cs typeface="Arial Black"/>
              </a:rPr>
              <a:t>а</a:t>
            </a:r>
            <a:r>
              <a:rPr sz="1800" spc="-10" dirty="0">
                <a:solidFill>
                  <a:srgbClr val="000099"/>
                </a:solidFill>
                <a:latin typeface="Arial Black"/>
                <a:cs typeface="Arial Black"/>
              </a:rPr>
              <a:t>к</a:t>
            </a:r>
            <a:r>
              <a:rPr sz="1800" dirty="0">
                <a:solidFill>
                  <a:srgbClr val="000099"/>
                </a:solidFill>
                <a:latin typeface="Arial Black"/>
                <a:cs typeface="Arial Black"/>
              </a:rPr>
              <a:t>ріпи</a:t>
            </a:r>
            <a:r>
              <a:rPr sz="1800" spc="-10" dirty="0">
                <a:solidFill>
                  <a:srgbClr val="000099"/>
                </a:solidFill>
                <a:latin typeface="Arial Black"/>
                <a:cs typeface="Arial Black"/>
              </a:rPr>
              <a:t>т</a:t>
            </a:r>
            <a:r>
              <a:rPr sz="1800" dirty="0">
                <a:solidFill>
                  <a:srgbClr val="000099"/>
                </a:solidFill>
                <a:latin typeface="Arial Black"/>
                <a:cs typeface="Arial Black"/>
              </a:rPr>
              <a:t>и	</a:t>
            </a:r>
            <a:r>
              <a:rPr sz="1800" spc="-5" dirty="0">
                <a:solidFill>
                  <a:srgbClr val="000099"/>
                </a:solidFill>
                <a:latin typeface="Arial Black"/>
                <a:cs typeface="Arial Black"/>
              </a:rPr>
              <a:t>з</a:t>
            </a:r>
            <a:r>
              <a:rPr sz="1800" spc="-15" dirty="0">
                <a:solidFill>
                  <a:srgbClr val="000099"/>
                </a:solidFill>
                <a:latin typeface="Arial Black"/>
                <a:cs typeface="Arial Black"/>
              </a:rPr>
              <a:t>н</a:t>
            </a:r>
            <a:r>
              <a:rPr sz="1800" dirty="0">
                <a:solidFill>
                  <a:srgbClr val="000099"/>
                </a:solidFill>
                <a:latin typeface="Arial Black"/>
                <a:cs typeface="Arial Black"/>
              </a:rPr>
              <a:t>а</a:t>
            </a:r>
            <a:r>
              <a:rPr sz="1800" spc="-15" dirty="0">
                <a:solidFill>
                  <a:srgbClr val="000099"/>
                </a:solidFill>
                <a:latin typeface="Arial Black"/>
                <a:cs typeface="Arial Black"/>
              </a:rPr>
              <a:t>нн</a:t>
            </a:r>
            <a:r>
              <a:rPr sz="1800" dirty="0">
                <a:solidFill>
                  <a:srgbClr val="000099"/>
                </a:solidFill>
                <a:latin typeface="Arial Black"/>
                <a:cs typeface="Arial Black"/>
              </a:rPr>
              <a:t>я	</a:t>
            </a:r>
            <a:r>
              <a:rPr sz="1800" spc="-20" dirty="0">
                <a:solidFill>
                  <a:srgbClr val="000099"/>
                </a:solidFill>
                <a:latin typeface="Arial Black"/>
                <a:cs typeface="Arial Black"/>
              </a:rPr>
              <a:t>д</a:t>
            </a:r>
            <a:r>
              <a:rPr sz="1800" dirty="0">
                <a:solidFill>
                  <a:srgbClr val="000099"/>
                </a:solidFill>
                <a:latin typeface="Arial Black"/>
                <a:cs typeface="Arial Black"/>
              </a:rPr>
              <a:t>іт</a:t>
            </a:r>
            <a:r>
              <a:rPr sz="1800" spc="-10" dirty="0">
                <a:solidFill>
                  <a:srgbClr val="000099"/>
                </a:solidFill>
                <a:latin typeface="Arial Black"/>
                <a:cs typeface="Arial Black"/>
              </a:rPr>
              <a:t>е</a:t>
            </a:r>
            <a:r>
              <a:rPr sz="1800" dirty="0">
                <a:solidFill>
                  <a:srgbClr val="000099"/>
                </a:solidFill>
                <a:latin typeface="Arial Black"/>
                <a:cs typeface="Arial Black"/>
              </a:rPr>
              <a:t>й	</a:t>
            </a:r>
            <a:r>
              <a:rPr sz="1800" spc="-5" dirty="0">
                <a:solidFill>
                  <a:srgbClr val="000099"/>
                </a:solidFill>
                <a:latin typeface="Arial Black"/>
                <a:cs typeface="Arial Black"/>
              </a:rPr>
              <a:t>пр</a:t>
            </a:r>
            <a:r>
              <a:rPr sz="1800" dirty="0">
                <a:solidFill>
                  <a:srgbClr val="000099"/>
                </a:solidFill>
                <a:latin typeface="Arial Black"/>
                <a:cs typeface="Arial Black"/>
              </a:rPr>
              <a:t>о	</a:t>
            </a:r>
            <a:r>
              <a:rPr sz="1800" spc="-15" dirty="0">
                <a:solidFill>
                  <a:srgbClr val="000099"/>
                </a:solidFill>
                <a:latin typeface="Arial Black"/>
                <a:cs typeface="Arial Black"/>
              </a:rPr>
              <a:t>н</a:t>
            </a:r>
            <a:r>
              <a:rPr sz="1800" dirty="0">
                <a:solidFill>
                  <a:srgbClr val="000099"/>
                </a:solidFill>
                <a:latin typeface="Arial Black"/>
                <a:cs typeface="Arial Black"/>
              </a:rPr>
              <a:t>а</a:t>
            </a:r>
            <a:r>
              <a:rPr sz="1800" spc="-10" dirty="0">
                <a:solidFill>
                  <a:srgbClr val="000099"/>
                </a:solidFill>
                <a:latin typeface="Arial Black"/>
                <a:cs typeface="Arial Black"/>
              </a:rPr>
              <a:t>ш</a:t>
            </a:r>
            <a:r>
              <a:rPr sz="1800" dirty="0">
                <a:solidFill>
                  <a:srgbClr val="000099"/>
                </a:solidFill>
                <a:latin typeface="Arial Black"/>
                <a:cs typeface="Arial Black"/>
              </a:rPr>
              <a:t>у	</a:t>
            </a:r>
            <a:r>
              <a:rPr sz="1800" spc="-10" dirty="0">
                <a:solidFill>
                  <a:srgbClr val="000099"/>
                </a:solidFill>
                <a:latin typeface="Arial Black"/>
                <a:cs typeface="Arial Black"/>
              </a:rPr>
              <a:t>Б</a:t>
            </a:r>
            <a:r>
              <a:rPr sz="1800" dirty="0">
                <a:solidFill>
                  <a:srgbClr val="000099"/>
                </a:solidFill>
                <a:latin typeface="Arial Black"/>
                <a:cs typeface="Arial Black"/>
              </a:rPr>
              <a:t>а</a:t>
            </a:r>
            <a:r>
              <a:rPr sz="1800" spc="-10" dirty="0">
                <a:solidFill>
                  <a:srgbClr val="000099"/>
                </a:solidFill>
                <a:latin typeface="Arial Black"/>
                <a:cs typeface="Arial Black"/>
              </a:rPr>
              <a:t>т</a:t>
            </a:r>
            <a:r>
              <a:rPr sz="1800" spc="5" dirty="0">
                <a:solidFill>
                  <a:srgbClr val="000099"/>
                </a:solidFill>
                <a:latin typeface="Arial Black"/>
                <a:cs typeface="Arial Black"/>
              </a:rPr>
              <a:t>ь</a:t>
            </a:r>
            <a:r>
              <a:rPr sz="1800" spc="-5" dirty="0">
                <a:solidFill>
                  <a:srgbClr val="000099"/>
                </a:solidFill>
                <a:latin typeface="Arial Black"/>
                <a:cs typeface="Arial Black"/>
              </a:rPr>
              <a:t>к</a:t>
            </a:r>
            <a:r>
              <a:rPr sz="1800" spc="-30" dirty="0">
                <a:solidFill>
                  <a:srgbClr val="000099"/>
                </a:solidFill>
                <a:latin typeface="Arial Black"/>
                <a:cs typeface="Arial Black"/>
              </a:rPr>
              <a:t>і</a:t>
            </a:r>
            <a:r>
              <a:rPr sz="1800" spc="-5" dirty="0">
                <a:solidFill>
                  <a:srgbClr val="000099"/>
                </a:solidFill>
                <a:latin typeface="Arial Black"/>
                <a:cs typeface="Arial Black"/>
              </a:rPr>
              <a:t>в</a:t>
            </a:r>
            <a:r>
              <a:rPr sz="1800" spc="-10" dirty="0">
                <a:solidFill>
                  <a:srgbClr val="000099"/>
                </a:solidFill>
                <a:latin typeface="Arial Black"/>
                <a:cs typeface="Arial Black"/>
              </a:rPr>
              <a:t>щ</a:t>
            </a:r>
            <a:r>
              <a:rPr sz="1800" spc="20" dirty="0">
                <a:solidFill>
                  <a:srgbClr val="000099"/>
                </a:solidFill>
                <a:latin typeface="Arial Black"/>
                <a:cs typeface="Arial Black"/>
              </a:rPr>
              <a:t>и</a:t>
            </a:r>
            <a:r>
              <a:rPr sz="1800" spc="-15" dirty="0">
                <a:solidFill>
                  <a:srgbClr val="000099"/>
                </a:solidFill>
                <a:latin typeface="Arial Black"/>
                <a:cs typeface="Arial Black"/>
              </a:rPr>
              <a:t>н</a:t>
            </a:r>
            <a:r>
              <a:rPr sz="1800" dirty="0">
                <a:solidFill>
                  <a:srgbClr val="000099"/>
                </a:solidFill>
                <a:latin typeface="Arial Black"/>
                <a:cs typeface="Arial Black"/>
              </a:rPr>
              <a:t>у,	яка</a:t>
            </a:r>
            <a:endParaRPr sz="1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0099"/>
                </a:solidFill>
                <a:latin typeface="Arial Black"/>
                <a:cs typeface="Arial Black"/>
              </a:rPr>
              <a:t>називається</a:t>
            </a:r>
            <a:r>
              <a:rPr sz="1800" spc="10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000099"/>
                </a:solidFill>
                <a:latin typeface="Arial Black"/>
                <a:cs typeface="Arial Black"/>
              </a:rPr>
              <a:t>Україною,</a:t>
            </a:r>
            <a:r>
              <a:rPr sz="1800" spc="30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000099"/>
                </a:solidFill>
                <a:latin typeface="Arial Black"/>
                <a:cs typeface="Arial Black"/>
              </a:rPr>
              <a:t>її</a:t>
            </a:r>
            <a:r>
              <a:rPr sz="1800" spc="5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800" spc="-5" dirty="0">
                <a:solidFill>
                  <a:srgbClr val="000099"/>
                </a:solidFill>
                <a:latin typeface="Arial Black"/>
                <a:cs typeface="Arial Black"/>
              </a:rPr>
              <a:t>народ</a:t>
            </a:r>
            <a:r>
              <a:rPr sz="1800" spc="35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000099"/>
                </a:solidFill>
                <a:latin typeface="Arial Black"/>
                <a:cs typeface="Arial Black"/>
              </a:rPr>
              <a:t>— </a:t>
            </a:r>
            <a:r>
              <a:rPr sz="1800" spc="-5" dirty="0">
                <a:solidFill>
                  <a:srgbClr val="000099"/>
                </a:solidFill>
                <a:latin typeface="Arial Black"/>
                <a:cs typeface="Arial Black"/>
              </a:rPr>
              <a:t>українців.</a:t>
            </a:r>
            <a:endParaRPr sz="1800"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</TotalTime>
  <Words>561</Words>
  <Application>Microsoft Office PowerPoint</Application>
  <PresentationFormat>Экран (4:3)</PresentationFormat>
  <Paragraphs>70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Arial Black</vt:lpstr>
      <vt:lpstr>Calibri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Основні завдання роботи: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Портфоліо вихователя середньої групи ДНЗ № 1 “Дзвіночок” м. Лубни Полтавської області</dc:title>
  <dc:creator>Admin</dc:creator>
  <cp:lastModifiedBy>HP Pavilion g6</cp:lastModifiedBy>
  <cp:revision>61</cp:revision>
  <dcterms:created xsi:type="dcterms:W3CDTF">2022-06-06T12:27:33Z</dcterms:created>
  <dcterms:modified xsi:type="dcterms:W3CDTF">2022-06-09T19:25:12Z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2017-02-13T00:00:00Z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2022-06-06T00:00:00Z</vt:filetime>
  </property>
</Properties>
</file>