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0" r:id="rId3"/>
    <p:sldId id="261" r:id="rId4"/>
    <p:sldId id="263" r:id="rId5"/>
    <p:sldId id="262" r:id="rId6"/>
    <p:sldId id="264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FA9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1522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8AA8F-DC98-420D-935E-CE0643F7AA26}" type="datetimeFigureOut">
              <a:rPr lang="ru-RU" smtClean="0"/>
              <a:t>05.02.2025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6E16C-964E-41D0-A01A-281B2D80C266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  <p:transition spd="slow">
    <p:wipe/>
    <p:sndAc>
      <p:stSnd>
        <p:snd r:embed="rId1" name="chimes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8AA8F-DC98-420D-935E-CE0643F7AA26}" type="datetimeFigureOut">
              <a:rPr lang="ru-RU" smtClean="0"/>
              <a:t>05.02.2025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6E16C-964E-41D0-A01A-281B2D80C266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  <p:transition spd="slow">
    <p:wipe/>
    <p:sndAc>
      <p:stSnd>
        <p:snd r:embed="rId1" name="chimes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8AA8F-DC98-420D-935E-CE0643F7AA26}" type="datetimeFigureOut">
              <a:rPr lang="ru-RU" smtClean="0"/>
              <a:t>05.02.2025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6E16C-964E-41D0-A01A-281B2D80C266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  <p:transition spd="slow">
    <p:wipe/>
    <p:sndAc>
      <p:stSnd>
        <p:snd r:embed="rId1" name="chimes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8AA8F-DC98-420D-935E-CE0643F7AA26}" type="datetimeFigureOut">
              <a:rPr lang="ru-RU" smtClean="0"/>
              <a:t>05.02.2025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6E16C-964E-41D0-A01A-281B2D80C266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  <p:transition spd="slow">
    <p:wipe/>
    <p:sndAc>
      <p:stSnd>
        <p:snd r:embed="rId1" name="chimes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8AA8F-DC98-420D-935E-CE0643F7AA26}" type="datetimeFigureOut">
              <a:rPr lang="ru-RU" smtClean="0"/>
              <a:t>05.02.2025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6E16C-964E-41D0-A01A-281B2D80C266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  <p:transition spd="slow">
    <p:wipe/>
    <p:sndAc>
      <p:stSnd>
        <p:snd r:embed="rId1" name="chimes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8AA8F-DC98-420D-935E-CE0643F7AA26}" type="datetimeFigureOut">
              <a:rPr lang="ru-RU" smtClean="0"/>
              <a:t>05.02.2025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6E16C-964E-41D0-A01A-281B2D80C266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  <p:transition spd="slow">
    <p:wipe/>
    <p:sndAc>
      <p:stSnd>
        <p:snd r:embed="rId1" name="chimes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8AA8F-DC98-420D-935E-CE0643F7AA26}" type="datetimeFigureOut">
              <a:rPr lang="ru-RU" smtClean="0"/>
              <a:t>05.02.2025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6E16C-964E-41D0-A01A-281B2D80C266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  <p:transition spd="slow">
    <p:wipe/>
    <p:sndAc>
      <p:stSnd>
        <p:snd r:embed="rId1" name="chimes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8AA8F-DC98-420D-935E-CE0643F7AA26}" type="datetimeFigureOut">
              <a:rPr lang="ru-RU" smtClean="0"/>
              <a:t>05.02.2025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6E16C-964E-41D0-A01A-281B2D80C266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  <p:transition spd="slow">
    <p:wipe/>
    <p:sndAc>
      <p:stSnd>
        <p:snd r:embed="rId1" name="chimes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8AA8F-DC98-420D-935E-CE0643F7AA26}" type="datetimeFigureOut">
              <a:rPr lang="ru-RU" smtClean="0"/>
              <a:t>05.02.2025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6E16C-964E-41D0-A01A-281B2D80C266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  <p:transition spd="slow">
    <p:wipe/>
    <p:sndAc>
      <p:stSnd>
        <p:snd r:embed="rId1" name="chimes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8AA8F-DC98-420D-935E-CE0643F7AA26}" type="datetimeFigureOut">
              <a:rPr lang="ru-RU" smtClean="0"/>
              <a:t>05.02.2025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6E16C-964E-41D0-A01A-281B2D80C266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  <p:transition spd="slow">
    <p:wipe/>
    <p:sndAc>
      <p:stSnd>
        <p:snd r:embed="rId1" name="chimes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8AA8F-DC98-420D-935E-CE0643F7AA26}" type="datetimeFigureOut">
              <a:rPr lang="ru-RU" smtClean="0"/>
              <a:t>05.02.2025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6E16C-964E-41D0-A01A-281B2D80C266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  <p:transition spd="slow">
    <p:wipe/>
    <p:sndAc>
      <p:stSnd>
        <p:snd r:embed="rId1" name="chimes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E8AA8F-DC98-420D-935E-CE0643F7AA26}" type="datetimeFigureOut">
              <a:rPr lang="ru-RU" smtClean="0"/>
              <a:t>05.02.2025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66E16C-964E-41D0-A01A-281B2D80C266}" type="slidenum">
              <a:rPr lang="ru-RU" smtClean="0"/>
              <a:t>‹№›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ipe/>
    <p:sndAc>
      <p:stSnd>
        <p:snd r:embed="rId13" name="chimes.wav"/>
      </p:stSnd>
    </p:sndAc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2" y="-172720"/>
            <a:ext cx="914285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457200" y="714356"/>
            <a:ext cx="8229600" cy="928694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400" b="1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ПРИВІТАННЯ</a:t>
            </a:r>
            <a:endParaRPr kumimoji="0" lang="ru-RU" sz="4400" b="1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857224" y="1428736"/>
            <a:ext cx="6915176" cy="4210064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uk-UA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Доброго ранку!</a:t>
            </a:r>
            <a:r>
              <a:rPr kumimoji="0" lang="uk-UA" sz="32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Доброго дня!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uk-UA" sz="3200" baseline="0" dirty="0">
                <a:solidFill>
                  <a:srgbClr val="002060"/>
                </a:solidFill>
              </a:rPr>
              <a:t>Хай</a:t>
            </a:r>
            <a:r>
              <a:rPr lang="uk-UA" sz="3200" dirty="0">
                <a:solidFill>
                  <a:srgbClr val="002060"/>
                </a:solidFill>
              </a:rPr>
              <a:t> плещуть долоньки,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uk-UA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Хай тупають ніжки,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uk-UA" sz="3200" dirty="0">
                <a:solidFill>
                  <a:srgbClr val="002060"/>
                </a:solidFill>
              </a:rPr>
              <a:t>Працюють голівки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uk-UA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І сяють усмішки.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uk-UA" sz="3200" dirty="0">
                <a:solidFill>
                  <a:srgbClr val="002060"/>
                </a:solidFill>
              </a:rPr>
              <a:t>Доброго ранку! Доброго дня!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uk-UA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Бажаєте ви, бажаю вам я!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wipe/>
    <p:sndAc>
      <p:stSnd>
        <p:snd r:embed="rId2" name="chimes.wav"/>
      </p:stSnd>
    </p:sndAc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961ECBCB-6A02-46CF-91C4-E1E60AB6E7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slow">
    <p:wipe/>
    <p:sndAc>
      <p:stSnd>
        <p:snd r:embed="rId2" name="chimes.wav"/>
      </p:stSnd>
    </p:sndAc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81D13E7-D223-4E4A-9F4D-F14B834B7F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540" y="35168"/>
            <a:ext cx="828091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7917437"/>
      </p:ext>
    </p:extLst>
  </p:cSld>
  <p:clrMapOvr>
    <a:masterClrMapping/>
  </p:clrMapOvr>
  <p:transition spd="slow">
    <p:wipe/>
    <p:sndAc>
      <p:stSnd>
        <p:snd r:embed="rId2" name="chimes.wav"/>
      </p:stSnd>
    </p:sndAc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E97AD53-BE68-4279-85C5-393CABCCAA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17959"/>
            <a:ext cx="9144000" cy="5222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9882259"/>
      </p:ext>
    </p:extLst>
  </p:cSld>
  <p:clrMapOvr>
    <a:masterClrMapping/>
  </p:clrMapOvr>
  <p:transition spd="slow">
    <p:wipe/>
    <p:sndAc>
      <p:stSnd>
        <p:snd r:embed="rId2" name="chimes.wav"/>
      </p:stSnd>
    </p:sndAc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AAD5D0B-E303-4623-94FC-BDB6FE0725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4664"/>
            <a:ext cx="9144000" cy="5904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8981556"/>
      </p:ext>
    </p:extLst>
  </p:cSld>
  <p:clrMapOvr>
    <a:masterClrMapping/>
  </p:clrMapOvr>
  <p:transition spd="slow">
    <p:wipe/>
    <p:sndAc>
      <p:stSnd>
        <p:snd r:embed="rId2" name="chimes.wav"/>
      </p:stSnd>
    </p:sndAc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F7A2221-889A-44EC-8C43-CF75EFF7F0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5896"/>
            <a:ext cx="9144000" cy="6858000"/>
          </a:xfrm>
          <a:prstGeom prst="rect">
            <a:avLst/>
          </a:prstGeom>
        </p:spPr>
      </p:pic>
      <p:sp>
        <p:nvSpPr>
          <p:cNvPr id="4" name="Прямоугольник 6">
            <a:extLst>
              <a:ext uri="{FF2B5EF4-FFF2-40B4-BE49-F238E27FC236}">
                <a16:creationId xmlns:a16="http://schemas.microsoft.com/office/drawing/2014/main" id="{58A7B880-AEA6-4242-87A4-2AE297B4CCC9}"/>
              </a:ext>
            </a:extLst>
          </p:cNvPr>
          <p:cNvSpPr/>
          <p:nvPr/>
        </p:nvSpPr>
        <p:spPr>
          <a:xfrm>
            <a:off x="-20488" y="-25896"/>
            <a:ext cx="9144000" cy="6858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9914904"/>
      </p:ext>
    </p:extLst>
  </p:cSld>
  <p:clrMapOvr>
    <a:masterClrMapping/>
  </p:clrMapOvr>
  <p:transition spd="slow">
    <p:wip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2441</TotalTime>
  <Words>34</Words>
  <Application>Microsoft Office PowerPoint</Application>
  <PresentationFormat>Екран (4:3)</PresentationFormat>
  <Paragraphs>8</Paragraphs>
  <Slides>6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6</vt:i4>
      </vt:variant>
    </vt:vector>
  </HeadingPairs>
  <TitlesOfParts>
    <vt:vector size="9" baseType="lpstr">
      <vt:lpstr>Arial</vt:lpstr>
      <vt:lpstr>Calibri</vt:lpstr>
      <vt:lpstr>Тема Office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15</cp:revision>
  <dcterms:created xsi:type="dcterms:W3CDTF">2025-02-03T16:02:42Z</dcterms:created>
  <dcterms:modified xsi:type="dcterms:W3CDTF">2025-02-05T12:39:40Z</dcterms:modified>
</cp:coreProperties>
</file>