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77" r:id="rId9"/>
    <p:sldId id="265" r:id="rId10"/>
    <p:sldId id="278" r:id="rId11"/>
    <p:sldId id="286" r:id="rId12"/>
    <p:sldId id="287" r:id="rId13"/>
    <p:sldId id="280" r:id="rId14"/>
    <p:sldId id="282" r:id="rId15"/>
    <p:sldId id="283" r:id="rId16"/>
    <p:sldId id="285" r:id="rId17"/>
    <p:sldId id="284" r:id="rId18"/>
    <p:sldId id="281" r:id="rId19"/>
    <p:sldId id="267" r:id="rId20"/>
    <p:sldId id="275" r:id="rId21"/>
    <p:sldId id="276" r:id="rId22"/>
    <p:sldId id="279" r:id="rId23"/>
    <p:sldId id="268" r:id="rId24"/>
    <p:sldId id="269" r:id="rId25"/>
    <p:sldId id="272" r:id="rId26"/>
    <p:sldId id="273" r:id="rId27"/>
    <p:sldId id="274" r:id="rId28"/>
    <p:sldId id="270" r:id="rId29"/>
    <p:sldId id="271" r:id="rId30"/>
    <p:sldId id="26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804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81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676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38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787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463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266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0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0341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81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301DB17-AF93-4EC2-97D7-81E9527E3BE5}" type="datetimeFigureOut">
              <a:rPr lang="x-none" smtClean="0"/>
              <a:pPr/>
              <a:t>12.01.2025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14449F9-4DB8-4015-B852-30AF62A5E8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831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3" r:id="rId1"/>
    <p:sldLayoutId id="2147484584" r:id="rId2"/>
    <p:sldLayoutId id="2147484585" r:id="rId3"/>
    <p:sldLayoutId id="2147484586" r:id="rId4"/>
    <p:sldLayoutId id="2147484587" r:id="rId5"/>
    <p:sldLayoutId id="2147484588" r:id="rId6"/>
    <p:sldLayoutId id="2147484589" r:id="rId7"/>
    <p:sldLayoutId id="2147484590" r:id="rId8"/>
    <p:sldLayoutId id="2147484591" r:id="rId9"/>
    <p:sldLayoutId id="2147484592" r:id="rId10"/>
    <p:sldLayoutId id="21474845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63B6D-9E27-FA38-B1CB-2B7D483BC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354" y="211014"/>
            <a:ext cx="11732455" cy="3376247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Навчальний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uk-UA" b="1" dirty="0">
                <a:latin typeface="Comic Sans MS" panose="030F0702030302020204" pitchFamily="66" charset="0"/>
              </a:rPr>
              <a:t>проект «Як дикі звірі до зими підготувались</a:t>
            </a:r>
            <a:r>
              <a:rPr lang="uk-UA" b="1" i="1" dirty="0">
                <a:latin typeface="Comic Sans MS" panose="030F0702030302020204" pitchFamily="66" charset="0"/>
              </a:rPr>
              <a:t>»</a:t>
            </a:r>
            <a:endParaRPr lang="x-none" b="1" i="1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74623B-2163-C387-A42C-74C76066DA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Середня група №2 «Дюймовочка»</a:t>
            </a:r>
          </a:p>
          <a:p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Вихователі </a:t>
            </a:r>
            <a:r>
              <a:rPr lang="uk-UA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Рижак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Н.І</a:t>
            </a:r>
          </a:p>
          <a:p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uk-UA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Малеш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М.В</a:t>
            </a:r>
            <a:endParaRPr lang="x-none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313F8B-EDF6-DC7B-5881-635FFECA51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14339" y="3094892"/>
            <a:ext cx="2897944" cy="35520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E80A52-79AC-FFDF-79EB-40D902A307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57" y="3251265"/>
            <a:ext cx="3174999" cy="3395721"/>
          </a:xfrm>
          <a:prstGeom prst="rect">
            <a:avLst/>
          </a:prstGeom>
        </p:spPr>
      </p:pic>
      <p:pic>
        <p:nvPicPr>
          <p:cNvPr id="14" name="funny-cartoon-music-happy-animation-background-intro-theme-258026">
            <a:hlinkClick r:id="" action="ppaction://media"/>
            <a:extLst>
              <a:ext uri="{FF2B5EF4-FFF2-40B4-BE49-F238E27FC236}">
                <a16:creationId xmlns:a16="http://schemas.microsoft.com/office/drawing/2014/main" id="{853CE6FA-56E9-FF07-642E-0546E7522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9729" y="5235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10"/>
    </mc:Choice>
    <mc:Fallback xmlns="">
      <p:transition spd="slow" advTm="13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D7B8A-B142-0566-463A-07B8B875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91" y="609600"/>
            <a:ext cx="10709029" cy="1106658"/>
          </a:xfrm>
        </p:spPr>
        <p:txBody>
          <a:bodyPr>
            <a:normAutofit fontScale="90000"/>
          </a:bodyPr>
          <a:lstStyle/>
          <a:p>
            <a:r>
              <a:rPr lang="uk-UA" dirty="0"/>
              <a:t>Рухливі ігри «У ведмедя у бору», «Зайці і вовк»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D35317-6E15-6E18-31E1-BAB553DA4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1" y="2067950"/>
            <a:ext cx="5786510" cy="3460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75D01E-C66C-AF26-CA36-FA5E6EA8D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67949"/>
            <a:ext cx="5650521" cy="34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01F79B-DD15-0341-100F-9EA60F6EA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" y="3615398"/>
            <a:ext cx="6335602" cy="29260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836953-C31F-E219-6D64-1F4174C4C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2" y="411793"/>
            <a:ext cx="3230880" cy="60344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1F7C3D-9D18-943D-AC87-41A919419B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" y="502919"/>
            <a:ext cx="6335602" cy="29260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F6B61F-9ABF-F11A-BDE7-4A2FE94795E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3778" y="-125275"/>
            <a:ext cx="3298222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8D263D-1AF9-0C76-9929-9F7DD9353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51692"/>
            <a:ext cx="6723021" cy="31050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36AC69-4B5E-AF42-9D41-85DE6EA4D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78" y="351692"/>
            <a:ext cx="4615962" cy="61546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0AABFE-2252-5ACB-98BE-1CF768A407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138" y="3456702"/>
            <a:ext cx="3409953" cy="30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2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15426C2-E7F9-D673-9F58-6FA48669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1" y="379828"/>
            <a:ext cx="11404209" cy="1586132"/>
          </a:xfrm>
        </p:spPr>
        <p:txBody>
          <a:bodyPr>
            <a:normAutofit fontScale="90000"/>
          </a:bodyPr>
          <a:lstStyle/>
          <a:p>
            <a:r>
              <a:rPr lang="uk-UA" dirty="0"/>
              <a:t>Сюжетно-рольова гра «Дикі </a:t>
            </a:r>
            <a:r>
              <a:rPr lang="uk-UA" dirty="0" err="1"/>
              <a:t>тварини»,конструювання</a:t>
            </a:r>
            <a:r>
              <a:rPr lang="uk-UA" dirty="0"/>
              <a:t> «Збудуємо годівницю для диких тварин»</a:t>
            </a:r>
            <a:endParaRPr lang="x-none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C90D08-F4FC-F1F9-B4FF-C2271F1F1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3017065"/>
            <a:ext cx="6063176" cy="3231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E26652-48E8-5625-63FC-25781ABDA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54" y="2065303"/>
            <a:ext cx="5358457" cy="41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FED0E-04DA-F640-2AA4-36F4B698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5" y="267286"/>
            <a:ext cx="11196597" cy="1167619"/>
          </a:xfrm>
        </p:spPr>
        <p:txBody>
          <a:bodyPr>
            <a:normAutofit fontScale="90000"/>
          </a:bodyPr>
          <a:lstStyle/>
          <a:p>
            <a:r>
              <a:rPr lang="uk-UA" dirty="0"/>
              <a:t>Формування елементарних математичних уявлень «В гості завітали дикі звірі»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8F5673-1BAF-0678-4660-03843CEC6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9" y="1434905"/>
            <a:ext cx="2634062" cy="49307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7CC78F-03F3-FD95-9325-320E89091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28" y="1434905"/>
            <a:ext cx="5190978" cy="22508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B12501-28F1-58B8-A998-687A14AAF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3784209"/>
            <a:ext cx="5190977" cy="25814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57DBC4-C2B1-8D48-C335-53E6C64DE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93" y="1434905"/>
            <a:ext cx="2634062" cy="49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A478D-2A94-E681-BB1A-7EA324986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2" y="562707"/>
            <a:ext cx="4803824" cy="59365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80AF8C-8206-1F44-F70A-41ADF0A5D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15" y="1252024"/>
            <a:ext cx="4803824" cy="524725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F92CC97-C511-0262-B826-A30E1355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656" y="358726"/>
            <a:ext cx="6625882" cy="696351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Ми </a:t>
            </a:r>
            <a:r>
              <a:rPr lang="uk-UA" dirty="0" err="1">
                <a:solidFill>
                  <a:srgbClr val="FF0000"/>
                </a:solidFill>
              </a:rPr>
              <a:t>працюєм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 err="1">
                <a:solidFill>
                  <a:srgbClr val="FF0000"/>
                </a:solidFill>
              </a:rPr>
              <a:t>заблюбки</a:t>
            </a:r>
            <a:r>
              <a:rPr lang="uk-UA" dirty="0">
                <a:solidFill>
                  <a:srgbClr val="FF0000"/>
                </a:solidFill>
              </a:rPr>
              <a:t>!</a:t>
            </a:r>
            <a:endParaRPr lang="x-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A909C6-0E12-5BE0-CCE0-88754D6DD1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807" y="422031"/>
            <a:ext cx="4768948" cy="59504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359CA7-5858-888F-A220-4ADD247C5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02" y="661181"/>
            <a:ext cx="5535637" cy="55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99F3C7-A32E-34A2-849A-1877BD782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" y="337624"/>
            <a:ext cx="5380599" cy="6210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2CDBA-3CC6-288C-0FBE-D75E14E8E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21" y="534571"/>
            <a:ext cx="5034183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21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2C763-67C3-0D73-D482-6A891822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/>
              <a:t>Наші роботи </a:t>
            </a:r>
            <a:endParaRPr lang="x-none" sz="5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8CF6E7-5360-8422-9380-BA13363D2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Аплікація «Їжачок»</a:t>
            </a:r>
            <a:endParaRPr lang="x-none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14B65B-E82F-CFB1-11DC-128D208375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" y="2845615"/>
            <a:ext cx="5659902" cy="3402783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73822890-A474-840E-B4C9-00B07477D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9172" y="1999032"/>
            <a:ext cx="5561427" cy="777240"/>
          </a:xfrm>
        </p:spPr>
        <p:txBody>
          <a:bodyPr/>
          <a:lstStyle/>
          <a:p>
            <a:r>
              <a:rPr lang="uk-UA" dirty="0"/>
              <a:t>Ліплення «Ведмідь спить у барлозі»</a:t>
            </a:r>
            <a:endParaRPr lang="x-none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7F58730-3C6B-B57E-5FDA-757B6E0D128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45616"/>
            <a:ext cx="5561428" cy="3402783"/>
          </a:xfrm>
        </p:spPr>
      </p:pic>
    </p:spTree>
    <p:extLst>
      <p:ext uri="{BB962C8B-B14F-4D97-AF65-F5344CB8AC3E}">
        <p14:creationId xmlns:p14="http://schemas.microsoft.com/office/powerpoint/2010/main" val="287886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6CB6D4-15CE-337C-7816-33C303CE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65982"/>
          </a:xfrm>
        </p:spPr>
        <p:txBody>
          <a:bodyPr/>
          <a:lstStyle/>
          <a:p>
            <a:r>
              <a:rPr lang="uk-UA" dirty="0"/>
              <a:t>Ознайомлення з життям диких тварин 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AAC878-921A-1722-56BD-CBDF6249E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5" y="1402079"/>
            <a:ext cx="3176148" cy="504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84E444-D573-5B07-56AA-F2BBC0773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16" y="1402079"/>
            <a:ext cx="3007336" cy="50409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1CB038-3A3F-1957-245B-3B5A6A384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90" y="1402078"/>
            <a:ext cx="4918195" cy="50409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6CF3C0-475A-49E9-D96A-A7FC062918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0223" y="2676768"/>
            <a:ext cx="2634466" cy="399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8686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41CAC5E-F427-16BD-BE12-00F4D55DF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09490"/>
            <a:ext cx="9875520" cy="1631852"/>
          </a:xfrm>
        </p:spPr>
        <p:txBody>
          <a:bodyPr>
            <a:noAutofit/>
          </a:bodyPr>
          <a:lstStyle/>
          <a:p>
            <a:pPr algn="ctr"/>
            <a:r>
              <a:rPr lang="ru-RU" sz="7200" b="1" i="1" kern="100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</a:t>
            </a:r>
            <a:r>
              <a:rPr lang="uk-UA" sz="7200" b="1" i="1" kern="100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є</a:t>
            </a:r>
            <a:r>
              <a:rPr lang="ru-RU" sz="7200" b="1" i="1" kern="100" dirty="0" err="1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кту</a:t>
            </a:r>
            <a:r>
              <a:rPr lang="ru-RU" sz="7200" b="1" i="1" kern="100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x-none" sz="6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6000" dirty="0">
              <a:latin typeface="Comic Sans MS" panose="030F0702030302020204" pitchFamily="66" charset="0"/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AB4AB44-C8A2-AC7E-C7A4-A2F4153DC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097280"/>
            <a:ext cx="11619913" cy="5451230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Ознайомлення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природним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довкіллям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тривалістю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виконання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короткотривалий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характером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контактів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вихователі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середньої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групи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родини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основною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діяльністю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дослідницько-інформаційний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кількістю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учасників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груповий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формою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колективна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самостійна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робота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наступною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презентацією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матеріалів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проекту у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створенні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Лепбуку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Дикі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тварини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взимку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4095378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6217E-83ED-ED29-9BF5-EEC347F96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0" y="513471"/>
            <a:ext cx="2948240" cy="58310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E7CA70-05B6-1609-5B2A-A5D8B94AE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34" y="513470"/>
            <a:ext cx="5115952" cy="27854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76D69B-D0B6-D7A8-53B7-4C6B5988D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34" y="3559127"/>
            <a:ext cx="5115952" cy="27854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43CEC6-3756-8469-1A3C-7F761D1692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513470"/>
            <a:ext cx="3390314" cy="58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A19AE-0BE6-2A16-1450-4DD35AB0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04" y="412653"/>
            <a:ext cx="11760591" cy="1599028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>Заняття з малювання «Зайчик під кущем» та художньо-мовленнєве заняття-вивчення вірша </a:t>
            </a:r>
            <a:r>
              <a:rPr lang="uk-UA" sz="4000" dirty="0" err="1"/>
              <a:t>напамять</a:t>
            </a:r>
            <a:r>
              <a:rPr lang="uk-UA" sz="4000" dirty="0"/>
              <a:t> «</a:t>
            </a:r>
            <a:r>
              <a:rPr lang="uk-UA" sz="4000" dirty="0" err="1"/>
              <a:t>Білка»,читання</a:t>
            </a:r>
            <a:r>
              <a:rPr lang="uk-UA" sz="4000" dirty="0"/>
              <a:t> «Хто як до зими готується»</a:t>
            </a:r>
            <a:endParaRPr lang="x-none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F2AEBD-C248-A103-CC89-69D14C5DE3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08628"/>
            <a:ext cx="5730240" cy="387213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F3FCE38-88DC-C491-D875-9565E598A9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08628"/>
            <a:ext cx="5558790" cy="3872132"/>
          </a:xfrm>
        </p:spPr>
      </p:pic>
    </p:spTree>
    <p:extLst>
      <p:ext uri="{BB962C8B-B14F-4D97-AF65-F5344CB8AC3E}">
        <p14:creationId xmlns:p14="http://schemas.microsoft.com/office/powerpoint/2010/main" val="14882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386D7E-4267-C7CD-C76A-A18393451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0" y="478301"/>
            <a:ext cx="2535588" cy="5057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2133BF-A8E0-526E-6CBE-4182C99C1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63" y="1379799"/>
            <a:ext cx="2530631" cy="50573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CB64F7-D314-BDFC-B581-B2FB223E4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35" y="1379800"/>
            <a:ext cx="2530631" cy="50573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B9605F-1EFF-82C7-ADC9-98BC491CAB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4" y="4020478"/>
            <a:ext cx="5232588" cy="2416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F8973C-CB8E-558D-046E-63C0576CE8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9880" y="225082"/>
            <a:ext cx="2530630" cy="3795395"/>
          </a:xfrm>
          <a:prstGeom prst="rect">
            <a:avLst/>
          </a:prstGeo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692E8C62-B865-701A-F6FE-326837B3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20865"/>
            <a:ext cx="5809420" cy="760821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Miama Nueva" panose="02000603000000000000" pitchFamily="2" charset="-52"/>
              </a:rPr>
              <a:t>Ми малюємо!</a:t>
            </a:r>
            <a:endParaRPr lang="x-none" b="1" dirty="0">
              <a:solidFill>
                <a:srgbClr val="FF0000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5713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C5289-B17A-BCCD-07FD-415B0AFB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23" y="609600"/>
            <a:ext cx="11389554" cy="980049"/>
          </a:xfrm>
        </p:spPr>
        <p:txBody>
          <a:bodyPr/>
          <a:lstStyle/>
          <a:p>
            <a:r>
              <a:rPr lang="uk-UA" dirty="0"/>
              <a:t>             Закріплення набутих знань вдома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06A644-787B-B7F8-132B-FE4034AA5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3" y="2067951"/>
            <a:ext cx="3223260" cy="44524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8885E1-1513-7869-B8CF-08CF2056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98" y="2067951"/>
            <a:ext cx="5017477" cy="37631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33591E-4AFF-9ADD-28FD-49A9C129D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02" y="2067951"/>
            <a:ext cx="3434275" cy="4700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C42530-975D-1B3A-A429-F4DB9826C2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898" y="4161056"/>
            <a:ext cx="4567604" cy="23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3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9A0DA8-63CD-540C-FFB3-9370840B6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7" y="609600"/>
            <a:ext cx="3322723" cy="5943600"/>
          </a:xfrm>
          <a:prstGeom prst="rect">
            <a:avLst/>
          </a:prstGeom>
        </p:spPr>
      </p:pic>
      <p:pic>
        <p:nvPicPr>
          <p:cNvPr id="5" name="0-02-05-20d5ad61e3a6f40073c96d6733d2f99304fb29b8ee4704b8ca383cfb60adc3ba_f79170e5b44cacf0">
            <a:hlinkClick r:id="" action="ppaction://media"/>
            <a:extLst>
              <a:ext uri="{FF2B5EF4-FFF2-40B4-BE49-F238E27FC236}">
                <a16:creationId xmlns:a16="http://schemas.microsoft.com/office/drawing/2014/main" id="{82922EF3-4637-A037-564E-BB24F8EC0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143571" y="679939"/>
            <a:ext cx="7330828" cy="54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909bbb1a396a0feb9320a293658b87878c4b3a9eb9d0736704da8a5c1d47fee7_77d2ddf0fbe32031">
            <a:hlinkClick r:id="" action="ppaction://media"/>
            <a:extLst>
              <a:ext uri="{FF2B5EF4-FFF2-40B4-BE49-F238E27FC236}">
                <a16:creationId xmlns:a16="http://schemas.microsoft.com/office/drawing/2014/main" id="{F4EBAB84-B6E0-AD29-6E15-C01527EFC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6647" y="337625"/>
            <a:ext cx="3438916" cy="58402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89DC51-6445-8EA7-42E2-378F0D5FA1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337624"/>
            <a:ext cx="3551800" cy="45852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AE311-D475-902D-D029-AB7DB2B3B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37" y="337624"/>
            <a:ext cx="3438916" cy="45852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946A6-2FDD-ABD1-5A13-EE443FB26AA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2658" y="3545059"/>
            <a:ext cx="3603783" cy="29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3F530-676D-3774-55BC-366CE3853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1" y="573258"/>
            <a:ext cx="3734679" cy="57114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D22D42-B5ED-024A-AF52-0833A2EBA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72" y="573258"/>
            <a:ext cx="3819086" cy="5711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2E55AE-B61A-C0CB-4D69-4D95555B3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36" y="573257"/>
            <a:ext cx="3388260" cy="57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B07196-1648-E7E9-B49F-CD2FFA792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3" y="379827"/>
            <a:ext cx="3972365" cy="52964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577193-20F4-E022-7EB2-F2E0BFC17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64" y="379827"/>
            <a:ext cx="3972364" cy="52964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87CD6B-3A67-A64F-E1D0-CEDF3A99F0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9320" y="3038622"/>
            <a:ext cx="3251947" cy="343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8B6DB-B168-66B7-533D-9212EDEF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Відвідування дитячого театру ляльок «</a:t>
            </a:r>
            <a:r>
              <a:rPr lang="uk-UA" dirty="0" err="1"/>
              <a:t>Бавка</a:t>
            </a:r>
            <a:r>
              <a:rPr lang="uk-UA" dirty="0"/>
              <a:t>»,перегляд казки «Підкова на щастя»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061A0-36A9-DD3F-258C-C89DDBD00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4" y="2133600"/>
            <a:ext cx="5392616" cy="4044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ACA105-088C-1D86-8215-DE410EDDE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68" y="2133600"/>
            <a:ext cx="5664590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6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38FCE2-80EF-33EE-EA46-083D3750E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9" y="451534"/>
            <a:ext cx="3212709" cy="42836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2065A6-351D-18E2-E763-C1C107AC1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75" y="451534"/>
            <a:ext cx="4466199" cy="5954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77D0CD-E5F7-1260-DADD-C563C33F0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0" y="3636767"/>
            <a:ext cx="5690087" cy="29774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E9DBE1-B008-B465-68F8-C91A7CDEB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82" y="451534"/>
            <a:ext cx="4847199" cy="27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58536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0A3B4-C431-3684-33F3-7C50B924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1354"/>
            <a:ext cx="9875520" cy="1927274"/>
          </a:xfrm>
        </p:spPr>
        <p:txBody>
          <a:bodyPr>
            <a:noAutofit/>
          </a:bodyPr>
          <a:lstStyle/>
          <a:p>
            <a:pPr algn="ctr"/>
            <a:r>
              <a:rPr lang="x-none" sz="6600" b="1" i="1" kern="100" dirty="0" err="1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x-none" sz="6600" b="1" i="1" kern="100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проекту:</a:t>
            </a:r>
            <a:br>
              <a:rPr lang="x-none" sz="6600" kern="100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66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8DE108-276C-D573-B30A-1EADA6777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181686"/>
            <a:ext cx="11465169" cy="4914314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Сформувати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елементарні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знання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диких тварин 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змінюють ,утеплюють </a:t>
            </a:r>
            <a:r>
              <a:rPr lang="uk-UA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хутро,полюють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здобувають їжу,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будують собі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житло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уточненню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збагаченню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уявлень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диких тварин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зимова сплячка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добування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ними 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їжі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народження дитинчат,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турбота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них;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Заохочувати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підтримувати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тваринами (перегляд презентацій, мультфільмів про життя </a:t>
            </a:r>
            <a:r>
              <a:rPr lang="uk-UA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тварин,слухання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оповідань,природничих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телепередач)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813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397CCD-155A-35B3-9396-90EA6F7381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6039" y="1388014"/>
            <a:ext cx="3024106" cy="486038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61B291-8F5C-A75E-6BB3-F7A0806DD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14" y="609599"/>
            <a:ext cx="10371406" cy="923779"/>
          </a:xfrm>
        </p:spPr>
        <p:txBody>
          <a:bodyPr>
            <a:normAutofit/>
          </a:bodyPr>
          <a:lstStyle/>
          <a:p>
            <a:pPr algn="ctr"/>
            <a:r>
              <a:rPr lang="uk-UA" sz="5400" dirty="0">
                <a:solidFill>
                  <a:schemeClr val="accent5"/>
                </a:solidFill>
              </a:rPr>
              <a:t>Дякуємо за увагу!</a:t>
            </a:r>
            <a:endParaRPr lang="x-none" sz="5400" dirty="0">
              <a:solidFill>
                <a:schemeClr val="accent5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D16AAD-444C-1883-1D61-44CBADBFA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7" y="1997612"/>
            <a:ext cx="7680961" cy="413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3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6E286-278C-86C5-F884-75A8B19B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>
                <a:latin typeface="Monotype Corsiva" panose="03010101010201010101" pitchFamily="66" charset="0"/>
              </a:rPr>
              <a:t>Завдання проекту </a:t>
            </a:r>
            <a:endParaRPr lang="x-none" sz="60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624CAD-ED74-B5EA-B166-1DA0EA6E7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6" y="1688123"/>
            <a:ext cx="11563642" cy="4783015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Виховувати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дбайливе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</a:t>
            </a:r>
            <a:r>
              <a:rPr lang="uk-UA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тварин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Вчитися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встановлювати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найпростіші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зв'язки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умовами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зимової 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пори року і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поведінкою</a:t>
            </a:r>
            <a:r>
              <a:rPr lang="uk-UA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тварин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станом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рослинності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уміння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спілкуватися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дорослими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відповідати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за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прочитаним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вести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діалог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уміння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спілкуватися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однолітками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ігрової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пізнавальну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активність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уяву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комунікативні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навички</a:t>
            </a:r>
            <a:r>
              <a:rPr lang="x-non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590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59876-B0DD-C35F-92A5-FB7755C7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>
                <a:latin typeface="Monotype Corsiva" panose="03010101010201010101" pitchFamily="66" charset="0"/>
              </a:rPr>
              <a:t>Завдання проекту </a:t>
            </a:r>
            <a:endParaRPr lang="x-none" sz="66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98BCA-EAB3-630B-02B4-2132DC3EF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6" y="1589649"/>
            <a:ext cx="11071272" cy="479708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продуктивну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удосконалювати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вміння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малюванні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ліпленні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аплікації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здібності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Поповнити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предметно-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розвивальче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середовище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темі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проекту.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Виховувати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турботливе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kern="1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</a:t>
            </a:r>
            <a:r>
              <a:rPr lang="x-none" sz="2800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ння</a:t>
            </a:r>
            <a:r>
              <a:rPr lang="x-none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uk-UA" sz="2800" kern="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</a:t>
            </a:r>
            <a:endParaRPr lang="x-none" sz="2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AAD67-D141-A706-E8EE-BECE07F36B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506" y="4067451"/>
            <a:ext cx="3907888" cy="23192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42B3AA-D1B2-09E1-5929-A9BF8B0EA2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8751" y="2881158"/>
            <a:ext cx="4055892" cy="40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9801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352FF-66C2-C0EF-C83D-111DC823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6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Етапи</a:t>
            </a:r>
            <a:r>
              <a:rPr lang="x-none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6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реалізації</a:t>
            </a:r>
            <a:r>
              <a:rPr lang="x-none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проекту:</a:t>
            </a:r>
            <a:endParaRPr lang="x-none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93B051-FC2C-A31C-0ED5-AC0293AF1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1828800"/>
            <a:ext cx="4754880" cy="429416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x-none" sz="4400" b="1" kern="100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x-none" sz="4400" b="1" kern="100" dirty="0" err="1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Організаційний</a:t>
            </a:r>
            <a:endParaRPr lang="x-none" sz="4400" b="1" kern="1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x-none" sz="44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II</a:t>
            </a:r>
            <a:r>
              <a:rPr lang="uk-UA" sz="44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. Діяльний</a:t>
            </a:r>
          </a:p>
          <a:p>
            <a:pPr marL="45720" indent="0">
              <a:buNone/>
            </a:pPr>
            <a:r>
              <a:rPr lang="x-none" sz="44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III. </a:t>
            </a:r>
            <a:r>
              <a:rPr lang="x-none" sz="4400" b="1" dirty="0" err="1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Заключний</a:t>
            </a:r>
            <a:br>
              <a:rPr lang="x-none" sz="44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</a:br>
            <a:endParaRPr lang="x-none" sz="44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FFEF697-A5DF-BC5C-1F93-6E13171C0C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08763" y="1519312"/>
            <a:ext cx="3629465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D5159-E680-35C3-12F5-4216EBBBF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75" y="609600"/>
            <a:ext cx="11226019" cy="1356360"/>
          </a:xfrm>
        </p:spPr>
        <p:txBody>
          <a:bodyPr/>
          <a:lstStyle/>
          <a:p>
            <a:r>
              <a:rPr lang="uk-UA" dirty="0"/>
              <a:t>Спостереження за </a:t>
            </a:r>
            <a:r>
              <a:rPr lang="uk-UA" dirty="0" err="1"/>
              <a:t>деревами,плодами</a:t>
            </a:r>
            <a:r>
              <a:rPr lang="uk-UA" dirty="0"/>
              <a:t> дерев(є їжею для диких тварин)</a:t>
            </a:r>
            <a:endParaRPr lang="x-none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1459F8B-D42A-4CAE-CD05-D93A6DB520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7" y="2166426"/>
            <a:ext cx="5725551" cy="408197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3068E78-81C8-503A-5721-69764A8417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2067950"/>
            <a:ext cx="2715064" cy="443484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36F53C-FEB8-96AC-DFEB-D50DA18E8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12" y="2067950"/>
            <a:ext cx="2518116" cy="43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CA6A9-64B3-74A8-65F1-13A5117A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23" y="609600"/>
            <a:ext cx="9971111" cy="994117"/>
          </a:xfrm>
        </p:spPr>
        <p:txBody>
          <a:bodyPr/>
          <a:lstStyle/>
          <a:p>
            <a:pPr algn="ctr"/>
            <a:r>
              <a:rPr lang="uk-UA" dirty="0"/>
              <a:t>Спостереження за білкою </a:t>
            </a:r>
            <a:endParaRPr lang="x-none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E068A0C-B399-D364-A28E-649CDCEFF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3" y="2058035"/>
            <a:ext cx="2557437" cy="435683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4E09F39-7A0D-C544-B79B-304EC6F22E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3717"/>
            <a:ext cx="5078436" cy="228888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AD144C-C826-B74C-67A1-C7CAB024E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82" y="2058035"/>
            <a:ext cx="2557437" cy="43568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728168-DCA3-2B9C-0DD8-6B6504C23C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53436" y="3428999"/>
            <a:ext cx="3302391" cy="35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80FD7D6-7426-1A15-AE11-27258A06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351692"/>
            <a:ext cx="11535508" cy="1406770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accent3"/>
                </a:solidFill>
              </a:rPr>
              <a:t>Міркування «Чи завітають до нашої рукавички дикі тварини з лісу?»</a:t>
            </a:r>
            <a:endParaRPr lang="x-none" dirty="0">
              <a:solidFill>
                <a:schemeClr val="accent3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920DDDA-C09A-C6F0-E7C4-079EBCD59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1965960"/>
            <a:ext cx="8299940" cy="4399671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F4450E-8192-8E5F-849B-380BB723CB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127" y="1168789"/>
            <a:ext cx="3638844" cy="35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4164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Базис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382</TotalTime>
  <Words>415</Words>
  <Application>Microsoft Office PowerPoint</Application>
  <PresentationFormat>Широкоэкранный</PresentationFormat>
  <Paragraphs>45</Paragraphs>
  <Slides>30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Calibri</vt:lpstr>
      <vt:lpstr>Comic Sans MS</vt:lpstr>
      <vt:lpstr>Corbel</vt:lpstr>
      <vt:lpstr>Miama Nueva</vt:lpstr>
      <vt:lpstr>Monotype Corsiva</vt:lpstr>
      <vt:lpstr>Symbol</vt:lpstr>
      <vt:lpstr>Times New Roman</vt:lpstr>
      <vt:lpstr>Wingdings</vt:lpstr>
      <vt:lpstr>Базис</vt:lpstr>
      <vt:lpstr>Навчальний проект «Як дикі звірі до зими підготувались»</vt:lpstr>
      <vt:lpstr>Тип проєкту:  </vt:lpstr>
      <vt:lpstr>Завдання проекту: </vt:lpstr>
      <vt:lpstr>Завдання проекту </vt:lpstr>
      <vt:lpstr>Завдання проекту </vt:lpstr>
      <vt:lpstr>Етапи реалізації проекту:</vt:lpstr>
      <vt:lpstr>Спостереження за деревами,плодами дерев(є їжею для диких тварин)</vt:lpstr>
      <vt:lpstr>Спостереження за білкою </vt:lpstr>
      <vt:lpstr>Міркування «Чи завітають до нашої рукавички дикі тварини з лісу?»</vt:lpstr>
      <vt:lpstr>Рухливі ігри «У ведмедя у бору», «Зайці і вовк»</vt:lpstr>
      <vt:lpstr>Презентация PowerPoint</vt:lpstr>
      <vt:lpstr>Презентация PowerPoint</vt:lpstr>
      <vt:lpstr>Сюжетно-рольова гра «Дикі тварини»,конструювання «Збудуємо годівницю для диких тварин»</vt:lpstr>
      <vt:lpstr>Формування елементарних математичних уявлень «В гості завітали дикі звірі»</vt:lpstr>
      <vt:lpstr>Ми працюєм заблюбки!</vt:lpstr>
      <vt:lpstr>Презентация PowerPoint</vt:lpstr>
      <vt:lpstr>Презентация PowerPoint</vt:lpstr>
      <vt:lpstr>Наші роботи </vt:lpstr>
      <vt:lpstr>Ознайомлення з життям диких тварин </vt:lpstr>
      <vt:lpstr>Презентация PowerPoint</vt:lpstr>
      <vt:lpstr>Заняття з малювання «Зайчик під кущем» та художньо-мовленнєве заняття-вивчення вірша напамять «Білка»,читання «Хто як до зими готується»</vt:lpstr>
      <vt:lpstr>Ми малюємо!</vt:lpstr>
      <vt:lpstr>             Закріплення набутих знань вдома </vt:lpstr>
      <vt:lpstr>Презентация PowerPoint</vt:lpstr>
      <vt:lpstr>Презентация PowerPoint</vt:lpstr>
      <vt:lpstr>Презентация PowerPoint</vt:lpstr>
      <vt:lpstr>Презентация PowerPoint</vt:lpstr>
      <vt:lpstr>Відвідування дитячого театру ляльок «Бавка»,перегляд казки «Підкова на щастя»</vt:lpstr>
      <vt:lpstr>Презентация PowerPoint</vt:lpstr>
      <vt:lpstr>Дякуємо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Навчальний проект «Як дикі звірі до зими підготувались»</dc:title>
  <dc:creator>Natalka</dc:creator>
  <cp:lastModifiedBy>Natalka</cp:lastModifiedBy>
  <cp:revision>11</cp:revision>
  <dcterms:created xsi:type="dcterms:W3CDTF">2024-11-19T16:18:29Z</dcterms:created>
  <dcterms:modified xsi:type="dcterms:W3CDTF">2025-01-12T17:53:58Z</dcterms:modified>
</cp:coreProperties>
</file>