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4" r:id="rId3"/>
    <p:sldId id="265" r:id="rId4"/>
    <p:sldId id="263" r:id="rId5"/>
    <p:sldId id="262" r:id="rId6"/>
    <p:sldId id="266" r:id="rId7"/>
    <p:sldId id="256" r:id="rId8"/>
    <p:sldId id="267" r:id="rId9"/>
    <p:sldId id="277" r:id="rId10"/>
    <p:sldId id="257" r:id="rId11"/>
    <p:sldId id="272" r:id="rId12"/>
    <p:sldId id="275" r:id="rId13"/>
    <p:sldId id="258" r:id="rId14"/>
    <p:sldId id="273" r:id="rId15"/>
    <p:sldId id="276" r:id="rId16"/>
    <p:sldId id="259" r:id="rId17"/>
    <p:sldId id="274" r:id="rId18"/>
    <p:sldId id="278" r:id="rId19"/>
    <p:sldId id="260" r:id="rId20"/>
    <p:sldId id="268" r:id="rId21"/>
    <p:sldId id="271" r:id="rId22"/>
    <p:sldId id="261" r:id="rId23"/>
    <p:sldId id="269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7772400" cy="1362456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uk-UA" dirty="0" err="1" smtClean="0"/>
              <a:t>Проєкт</a:t>
            </a:r>
            <a:r>
              <a:rPr lang="uk-UA" dirty="0" smtClean="0"/>
              <a:t>: </a:t>
            </a:r>
            <a:r>
              <a:rPr lang="uk-UA" sz="4800" dirty="0" err="1" smtClean="0"/>
              <a:t>“Здоровим</a:t>
            </a:r>
            <a:r>
              <a:rPr lang="uk-UA" sz="4800" dirty="0" smtClean="0"/>
              <a:t> </a:t>
            </a:r>
            <a:r>
              <a:rPr lang="uk-UA" sz="4800" dirty="0" err="1" smtClean="0"/>
              <a:t>будь</a:t>
            </a:r>
            <a:r>
              <a:rPr lang="uk-UA" dirty="0" err="1" smtClean="0"/>
              <a:t>”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57158" y="4857760"/>
            <a:ext cx="7772400" cy="1509712"/>
          </a:xfrm>
        </p:spPr>
        <p:txBody>
          <a:bodyPr>
            <a:normAutofit fontScale="25000" lnSpcReduction="20000"/>
          </a:bodyPr>
          <a:lstStyle/>
          <a:p>
            <a:r>
              <a:rPr lang="uk-UA" sz="19200" dirty="0" smtClean="0">
                <a:solidFill>
                  <a:schemeClr val="tx2"/>
                </a:solidFill>
              </a:rPr>
              <a:t>Молодша </a:t>
            </a:r>
            <a:r>
              <a:rPr lang="uk-UA" sz="19200" smtClean="0">
                <a:solidFill>
                  <a:schemeClr val="tx2"/>
                </a:solidFill>
              </a:rPr>
              <a:t>група “ Теремок </a:t>
            </a:r>
            <a:r>
              <a:rPr lang="uk-UA" sz="19200" smtClean="0"/>
              <a:t>”</a:t>
            </a:r>
            <a:endParaRPr lang="uk-UA" sz="19200" dirty="0" smtClean="0"/>
          </a:p>
          <a:p>
            <a:r>
              <a:rPr lang="uk-UA" sz="19200" dirty="0" smtClean="0"/>
              <a:t>                                   2025 рік</a:t>
            </a:r>
          </a:p>
          <a:p>
            <a:endParaRPr lang="uk-UA" sz="4800" dirty="0" smtClean="0"/>
          </a:p>
          <a:p>
            <a:r>
              <a:rPr lang="uk-UA" sz="4800" dirty="0" smtClean="0"/>
              <a:t>  </a:t>
            </a:r>
            <a:endParaRPr lang="ru-RU" sz="48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857364"/>
            <a:ext cx="2798762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4"/>
            <a:ext cx="2936417" cy="277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9" name="AutoShape 5" descr="https://photos.fife.usercontent.google.com/pw/AP1GczMx6qijArqY_XdGGnAWL7U9m8WxAeBlXN3-h9mmCB6G0Yp9yUn15aVJ=w704-h700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6622" y="1857364"/>
            <a:ext cx="265831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C00000"/>
                </a:solidFill>
              </a:rPr>
              <a:t>Вівторок: </a:t>
            </a:r>
            <a:r>
              <a:rPr lang="uk-UA" sz="4800" dirty="0" smtClean="0"/>
              <a:t> моє тіло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Комплексне заняття: ознайомлення з соціумом:</a:t>
            </a: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  </a:t>
            </a:r>
            <a:r>
              <a:rPr lang="uk-UA" dirty="0" err="1" smtClean="0">
                <a:solidFill>
                  <a:srgbClr val="FF0000"/>
                </a:solidFill>
              </a:rPr>
              <a:t>“Моє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err="1" smtClean="0">
                <a:solidFill>
                  <a:srgbClr val="FF0000"/>
                </a:solidFill>
              </a:rPr>
              <a:t>тіло”</a:t>
            </a:r>
            <a:r>
              <a:rPr lang="uk-UA" dirty="0" smtClean="0"/>
              <a:t>( органи чуття: очі-зір,вуха-слух</a:t>
            </a:r>
          </a:p>
          <a:p>
            <a:pPr>
              <a:buNone/>
            </a:pPr>
            <a:r>
              <a:rPr lang="uk-UA" dirty="0" smtClean="0"/>
              <a:t>  язик-смак,рука-дотик)</a:t>
            </a:r>
          </a:p>
          <a:p>
            <a:pPr>
              <a:buNone/>
            </a:pPr>
            <a:r>
              <a:rPr lang="uk-UA" dirty="0" smtClean="0"/>
              <a:t> + художньо-продуктивна діяльність</a:t>
            </a: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    Малювання: </a:t>
            </a:r>
            <a:r>
              <a:rPr lang="uk-UA" dirty="0" err="1" smtClean="0"/>
              <a:t>“Помідори”</a:t>
            </a:r>
            <a:endParaRPr lang="uk-UA" dirty="0" smtClean="0"/>
          </a:p>
          <a:p>
            <a:pPr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Сюж.рольова</a:t>
            </a:r>
            <a:r>
              <a:rPr lang="uk-UA" dirty="0" smtClean="0">
                <a:solidFill>
                  <a:srgbClr val="FF0000"/>
                </a:solidFill>
              </a:rPr>
              <a:t> гра: </a:t>
            </a:r>
            <a:r>
              <a:rPr lang="uk-UA" dirty="0" err="1" smtClean="0"/>
              <a:t>“На</a:t>
            </a:r>
            <a:r>
              <a:rPr lang="uk-UA" dirty="0" smtClean="0"/>
              <a:t> прийомі у </a:t>
            </a:r>
            <a:r>
              <a:rPr lang="uk-UA" dirty="0" err="1" smtClean="0"/>
              <a:t>лікаря”</a:t>
            </a:r>
            <a:r>
              <a:rPr lang="uk-UA" dirty="0" smtClean="0"/>
              <a:t>, “ Нас лікує лікар та медсестра? “</a:t>
            </a:r>
          </a:p>
          <a:p>
            <a:pPr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Дид.гра</a:t>
            </a:r>
            <a:r>
              <a:rPr lang="uk-UA" dirty="0" smtClean="0">
                <a:solidFill>
                  <a:srgbClr val="FF0000"/>
                </a:solidFill>
              </a:rPr>
              <a:t>:</a:t>
            </a:r>
            <a:r>
              <a:rPr lang="uk-UA" dirty="0" smtClean="0"/>
              <a:t> </a:t>
            </a:r>
            <a:r>
              <a:rPr lang="uk-UA" dirty="0" err="1" smtClean="0"/>
              <a:t>“Що</a:t>
            </a:r>
            <a:r>
              <a:rPr lang="uk-UA" dirty="0" smtClean="0"/>
              <a:t> я відчуваю?” ,” Режим дня ”</a:t>
            </a: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Читання:</a:t>
            </a:r>
            <a:r>
              <a:rPr lang="uk-UA" dirty="0" smtClean="0"/>
              <a:t> Г.Бойко “ Добре руки </a:t>
            </a:r>
            <a:r>
              <a:rPr lang="uk-UA" dirty="0" err="1" smtClean="0"/>
              <a:t>помила”</a:t>
            </a:r>
            <a:r>
              <a:rPr lang="uk-UA" dirty="0" smtClean="0"/>
              <a:t>, </a:t>
            </a:r>
            <a:r>
              <a:rPr lang="uk-UA" dirty="0" err="1" smtClean="0"/>
              <a:t>“Бруднуля”</a:t>
            </a:r>
            <a:endParaRPr lang="ru-RU" dirty="0"/>
          </a:p>
        </p:txBody>
      </p:sp>
      <p:sp>
        <p:nvSpPr>
          <p:cNvPr id="6146" name="AutoShape 2" descr="https://naurok.com.ua/uploads/files/4422596/338228/390926_images/thumb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14290"/>
            <a:ext cx="2452684" cy="18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9" name="AutoShape 5" descr="https://naurok.com.ua/uploads/files/4422596/338228/390926_images/thumb_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822006"/>
            <a:ext cx="2193140" cy="16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047998" cy="30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168" y="3714752"/>
            <a:ext cx="4516105" cy="254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423289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785794"/>
            <a:ext cx="3491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14290"/>
            <a:ext cx="1524680" cy="342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2500306"/>
            <a:ext cx="2251168" cy="399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3274488" cy="44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214422"/>
            <a:ext cx="2590805" cy="460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Середа: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Логіко математичний розвиток: Доба (день-ніч)</a:t>
            </a:r>
          </a:p>
          <a:p>
            <a:pPr>
              <a:buNone/>
            </a:pPr>
            <a:r>
              <a:rPr lang="uk-UA" dirty="0" smtClean="0"/>
              <a:t>Орієнтири </a:t>
            </a:r>
            <a:r>
              <a:rPr lang="uk-UA" dirty="0" err="1" smtClean="0"/>
              <a:t>“сонечко</a:t>
            </a:r>
            <a:r>
              <a:rPr lang="uk-UA" dirty="0" err="1" smtClean="0"/>
              <a:t>”</a:t>
            </a:r>
            <a:r>
              <a:rPr lang="uk-UA" dirty="0" smtClean="0"/>
              <a:t>, </a:t>
            </a:r>
            <a:r>
              <a:rPr lang="uk-UA" dirty="0" err="1" smtClean="0"/>
              <a:t>“хмарка”</a:t>
            </a:r>
            <a:r>
              <a:rPr lang="uk-UA" dirty="0" smtClean="0"/>
              <a:t>(порівняння множин)</a:t>
            </a:r>
          </a:p>
          <a:p>
            <a:r>
              <a:rPr lang="uk-UA" dirty="0" smtClean="0"/>
              <a:t>Художньо-мовленнєве</a:t>
            </a:r>
          </a:p>
          <a:p>
            <a:pPr>
              <a:buNone/>
            </a:pPr>
            <a:r>
              <a:rPr lang="uk-UA" dirty="0" smtClean="0"/>
              <a:t> Читання “ Маша і </a:t>
            </a:r>
            <a:r>
              <a:rPr lang="uk-UA" dirty="0" err="1" smtClean="0"/>
              <a:t>мило”</a:t>
            </a:r>
            <a:r>
              <a:rPr lang="uk-UA" dirty="0" smtClean="0"/>
              <a:t> ( Маша з милом не дружила)</a:t>
            </a:r>
          </a:p>
          <a:p>
            <a:pPr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Дид.гра</a:t>
            </a:r>
            <a:r>
              <a:rPr lang="uk-UA" dirty="0" smtClean="0">
                <a:solidFill>
                  <a:srgbClr val="FF0000"/>
                </a:solidFill>
              </a:rPr>
              <a:t>: </a:t>
            </a:r>
            <a:r>
              <a:rPr lang="uk-UA" dirty="0" smtClean="0"/>
              <a:t>“ Купання </a:t>
            </a:r>
            <a:r>
              <a:rPr lang="uk-UA" dirty="0" err="1" smtClean="0"/>
              <a:t>ляльки”</a:t>
            </a:r>
            <a:r>
              <a:rPr lang="uk-UA" dirty="0" smtClean="0"/>
              <a:t> ,” Чия валіза?”</a:t>
            </a:r>
          </a:p>
          <a:p>
            <a:pPr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Сюж.гра</a:t>
            </a:r>
            <a:r>
              <a:rPr lang="uk-UA" dirty="0" smtClean="0">
                <a:solidFill>
                  <a:srgbClr val="FF0000"/>
                </a:solidFill>
              </a:rPr>
              <a:t>:</a:t>
            </a:r>
            <a:r>
              <a:rPr lang="uk-UA" dirty="0" smtClean="0"/>
              <a:t> </a:t>
            </a:r>
            <a:r>
              <a:rPr lang="uk-UA" dirty="0" err="1" smtClean="0"/>
              <a:t>“Лікарня”</a:t>
            </a:r>
            <a:r>
              <a:rPr lang="uk-UA" dirty="0" smtClean="0"/>
              <a:t>, “У </a:t>
            </a:r>
            <a:r>
              <a:rPr lang="uk-UA" dirty="0" err="1" smtClean="0"/>
              <a:t>стоматолога”</a:t>
            </a:r>
            <a:endParaRPr lang="uk-UA" dirty="0" smtClean="0"/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Бесіда:</a:t>
            </a:r>
            <a:r>
              <a:rPr lang="uk-UA" dirty="0" smtClean="0"/>
              <a:t> Показники здоров'я та не здоров'я…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2143140" cy="320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28604"/>
            <a:ext cx="1733549" cy="307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1569647" cy="319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4138600" cy="23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57166"/>
            <a:ext cx="1592036" cy="343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929066"/>
            <a:ext cx="3852848" cy="216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ttps://photos.fife.usercontent.google.com/pw/AP1GczO5L_8z0aJV-afmWKeyqKSHbMnATiRMKwO_fFdOLu7coUs1J9XFENmU=w394-h700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1717375" cy="305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2305" y="357166"/>
            <a:ext cx="245746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3819520" cy="280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66"/>
            <a:ext cx="1918421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428604"/>
            <a:ext cx="193225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929066"/>
            <a:ext cx="3357555" cy="252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C00000"/>
                </a:solidFill>
              </a:rPr>
              <a:t>Четвер:</a:t>
            </a:r>
            <a:r>
              <a:rPr lang="uk-UA" sz="3600" dirty="0" smtClean="0"/>
              <a:t> вітаміни від природи,</a:t>
            </a:r>
            <a:r>
              <a:rPr lang="uk-UA" sz="3600" dirty="0" err="1" smtClean="0"/>
              <a:t>-для</a:t>
            </a:r>
            <a:r>
              <a:rPr lang="uk-UA" sz="3600" dirty="0" smtClean="0"/>
              <a:t> здоров'ячка та </a:t>
            </a:r>
            <a:r>
              <a:rPr lang="uk-UA" sz="3600" dirty="0" err="1" smtClean="0"/>
              <a:t>вроди”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</a:t>
            </a:r>
            <a:r>
              <a:rPr lang="uk-UA" dirty="0" smtClean="0">
                <a:solidFill>
                  <a:srgbClr val="FF0000"/>
                </a:solidFill>
              </a:rPr>
              <a:t>Кошик </a:t>
            </a:r>
            <a:r>
              <a:rPr lang="uk-UA" dirty="0" err="1" smtClean="0">
                <a:solidFill>
                  <a:srgbClr val="FF0000"/>
                </a:solidFill>
              </a:rPr>
              <a:t>здоровя</a:t>
            </a:r>
            <a:r>
              <a:rPr lang="uk-UA" dirty="0" smtClean="0"/>
              <a:t>( розглядання овочів та фруктів)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ліплення:</a:t>
            </a:r>
            <a:r>
              <a:rPr lang="uk-UA" dirty="0" smtClean="0"/>
              <a:t> </a:t>
            </a:r>
            <a:r>
              <a:rPr lang="uk-UA" dirty="0" err="1" smtClean="0"/>
              <a:t>“Яблука</a:t>
            </a:r>
            <a:r>
              <a:rPr lang="uk-UA" dirty="0" smtClean="0"/>
              <a:t> ”, “ </a:t>
            </a:r>
            <a:r>
              <a:rPr lang="uk-UA" dirty="0" err="1" smtClean="0"/>
              <a:t>Морквинка”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Вірші: </a:t>
            </a:r>
            <a:r>
              <a:rPr lang="uk-UA" dirty="0" err="1" smtClean="0"/>
              <a:t>“Цибуля”</a:t>
            </a:r>
            <a:r>
              <a:rPr lang="uk-UA" dirty="0" smtClean="0"/>
              <a:t> </a:t>
            </a:r>
            <a:r>
              <a:rPr lang="uk-UA" dirty="0" smtClean="0"/>
              <a:t>,</a:t>
            </a:r>
            <a:r>
              <a:rPr lang="uk-UA" dirty="0" err="1" smtClean="0"/>
              <a:t>“</a:t>
            </a:r>
            <a:r>
              <a:rPr lang="uk-UA" dirty="0" err="1" smtClean="0"/>
              <a:t>Часник”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err="1" smtClean="0">
                <a:solidFill>
                  <a:srgbClr val="FF0000"/>
                </a:solidFill>
              </a:rPr>
              <a:t>Дид.гра</a:t>
            </a:r>
            <a:r>
              <a:rPr lang="uk-UA" dirty="0" smtClean="0">
                <a:solidFill>
                  <a:srgbClr val="FF0000"/>
                </a:solidFill>
              </a:rPr>
              <a:t>:</a:t>
            </a:r>
            <a:r>
              <a:rPr lang="uk-UA" dirty="0" smtClean="0"/>
              <a:t> “ Відгадай на </a:t>
            </a:r>
            <a:r>
              <a:rPr lang="uk-UA" dirty="0" err="1" smtClean="0"/>
              <a:t>смак”</a:t>
            </a:r>
            <a:r>
              <a:rPr lang="uk-UA" dirty="0" smtClean="0"/>
              <a:t>, “ Корисно чи шкідливо?”</a:t>
            </a:r>
          </a:p>
          <a:p>
            <a:pPr>
              <a:buNone/>
            </a:pPr>
            <a:r>
              <a:rPr lang="uk-UA" dirty="0" smtClean="0"/>
              <a:t>  </a:t>
            </a:r>
            <a:r>
              <a:rPr lang="uk-UA" dirty="0" smtClean="0">
                <a:solidFill>
                  <a:srgbClr val="FF0000"/>
                </a:solidFill>
              </a:rPr>
              <a:t>Міркування:</a:t>
            </a:r>
            <a:r>
              <a:rPr lang="uk-UA" dirty="0" smtClean="0"/>
              <a:t> </a:t>
            </a:r>
            <a:r>
              <a:rPr lang="uk-UA" dirty="0" err="1" smtClean="0"/>
              <a:t>“Хто</a:t>
            </a:r>
            <a:r>
              <a:rPr lang="uk-UA" dirty="0" smtClean="0"/>
              <a:t> найголовніший? “</a:t>
            </a:r>
          </a:p>
          <a:p>
            <a:pPr>
              <a:buNone/>
            </a:pPr>
            <a:r>
              <a:rPr lang="uk-UA" dirty="0" smtClean="0"/>
              <a:t> (що </a:t>
            </a:r>
            <a:r>
              <a:rPr lang="uk-UA" dirty="0" err="1" smtClean="0"/>
              <a:t>гірке.кисле</a:t>
            </a:r>
            <a:r>
              <a:rPr lang="uk-UA" dirty="0" smtClean="0"/>
              <a:t>,смачне,корисне,лікувальне?)</a:t>
            </a:r>
          </a:p>
          <a:p>
            <a:pPr>
              <a:buNone/>
            </a:pPr>
            <a:r>
              <a:rPr lang="uk-UA" dirty="0" smtClean="0"/>
              <a:t>Прислів’я </a:t>
            </a:r>
            <a:r>
              <a:rPr lang="uk-UA" dirty="0" smtClean="0"/>
              <a:t>та приказки про здоров'я</a:t>
            </a:r>
          </a:p>
          <a:p>
            <a:pPr>
              <a:buNone/>
            </a:pPr>
            <a:r>
              <a:rPr lang="uk-UA" dirty="0" smtClean="0"/>
              <a:t>Дотримуйся правил гігієни харчування</a:t>
            </a:r>
            <a:endParaRPr lang="ru-RU" dirty="0"/>
          </a:p>
        </p:txBody>
      </p:sp>
      <p:sp>
        <p:nvSpPr>
          <p:cNvPr id="4098" name="AutoShape 2" descr="https://naurok.com.ua/uploads/files/4422596/338228/390926_images/thumb_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857760"/>
            <a:ext cx="2285403" cy="17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214554"/>
            <a:ext cx="1928826" cy="134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71480"/>
            <a:ext cx="2500330" cy="226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2833"/>
            <a:ext cx="2143140" cy="26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143248"/>
            <a:ext cx="3047998" cy="30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143248"/>
            <a:ext cx="290512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71842"/>
            <a:ext cx="3143240" cy="314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28604"/>
            <a:ext cx="3554722" cy="252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7146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7166"/>
            <a:ext cx="30718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357562"/>
            <a:ext cx="2908297" cy="290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928670"/>
            <a:ext cx="2040553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714752"/>
            <a:ext cx="3713028" cy="257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3857628"/>
            <a:ext cx="1609720" cy="230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err="1" smtClean="0">
                <a:solidFill>
                  <a:srgbClr val="C00000"/>
                </a:solidFill>
              </a:rPr>
              <a:t>Пятниця</a:t>
            </a:r>
            <a:r>
              <a:rPr lang="uk-UA" sz="4000" dirty="0" smtClean="0">
                <a:solidFill>
                  <a:srgbClr val="C00000"/>
                </a:solidFill>
              </a:rPr>
              <a:t>: </a:t>
            </a:r>
            <a:r>
              <a:rPr lang="uk-UA" sz="4000" dirty="0" smtClean="0"/>
              <a:t>П</a:t>
            </a:r>
            <a:r>
              <a:rPr lang="uk-UA" sz="4000" dirty="0" smtClean="0"/>
              <a:t>овітря,сонце </a:t>
            </a:r>
            <a:r>
              <a:rPr lang="uk-UA" sz="4000" dirty="0" smtClean="0"/>
              <a:t>і вода,- найкращі друзі </a:t>
            </a:r>
            <a:r>
              <a:rPr lang="uk-UA" sz="4000" dirty="0" err="1" smtClean="0"/>
              <a:t>малюка”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Ознайомлення з соціумом: “ Хто допомагає нам бути здоровими ”</a:t>
            </a:r>
          </a:p>
          <a:p>
            <a:r>
              <a:rPr lang="uk-UA" dirty="0" smtClean="0"/>
              <a:t>Розгляд картинок “ Перлини </a:t>
            </a:r>
            <a:r>
              <a:rPr lang="uk-UA" dirty="0" err="1" smtClean="0"/>
              <a:t>здоров'я”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 (приймаємо душ,розтираємось рушником</a:t>
            </a:r>
            <a:r>
              <a:rPr lang="uk-UA" dirty="0" smtClean="0"/>
              <a:t>, засмагаємо </a:t>
            </a:r>
            <a:r>
              <a:rPr lang="uk-UA" dirty="0" smtClean="0"/>
              <a:t>на сонечку,прогулянка)</a:t>
            </a:r>
          </a:p>
          <a:p>
            <a:pPr>
              <a:buNone/>
            </a:pPr>
            <a:r>
              <a:rPr lang="uk-UA" dirty="0" smtClean="0"/>
              <a:t>    Вправи на дихання: “ Дмухни на сніжинку ” </a:t>
            </a:r>
          </a:p>
          <a:p>
            <a:pPr>
              <a:buNone/>
            </a:pPr>
            <a:r>
              <a:rPr lang="uk-UA" dirty="0" smtClean="0"/>
              <a:t>    “ Надуй </a:t>
            </a:r>
            <a:r>
              <a:rPr lang="uk-UA" dirty="0" err="1" smtClean="0"/>
              <a:t>кульку”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Гра – </a:t>
            </a:r>
            <a:r>
              <a:rPr lang="uk-UA" dirty="0" err="1" smtClean="0"/>
              <a:t>“Мандрівка</a:t>
            </a:r>
            <a:r>
              <a:rPr lang="uk-UA" dirty="0" smtClean="0"/>
              <a:t> </a:t>
            </a:r>
            <a:r>
              <a:rPr lang="uk-UA" dirty="0" smtClean="0"/>
              <a:t>в країну Здоров'я</a:t>
            </a:r>
            <a:r>
              <a:rPr lang="uk-UA" dirty="0" smtClean="0"/>
              <a:t>!”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Завдання</a:t>
            </a:r>
            <a:r>
              <a:rPr lang="ru-RU" b="1" dirty="0" smtClean="0"/>
              <a:t> проекту: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 </a:t>
            </a:r>
            <a:r>
              <a:rPr lang="ru-RU" dirty="0" err="1" smtClean="0"/>
              <a:t>розширювати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про </a:t>
            </a:r>
            <a:r>
              <a:rPr lang="ru-RU" dirty="0" err="1" smtClean="0"/>
              <a:t>власний</a:t>
            </a:r>
            <a:r>
              <a:rPr lang="ru-RU" dirty="0" smtClean="0"/>
              <a:t> </a:t>
            </a:r>
            <a:r>
              <a:rPr lang="ru-RU" dirty="0" err="1" smtClean="0"/>
              <a:t>організм</a:t>
            </a:r>
            <a:r>
              <a:rPr lang="ru-RU" dirty="0" smtClean="0"/>
              <a:t> та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дати</a:t>
            </a:r>
            <a:r>
              <a:rPr lang="ru-RU" dirty="0" smtClean="0"/>
              <a:t> </a:t>
            </a:r>
            <a:r>
              <a:rPr lang="ru-RU" dirty="0" err="1" smtClean="0"/>
              <a:t>дітям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про культуру догляду за </a:t>
            </a:r>
            <a:r>
              <a:rPr lang="ru-RU" dirty="0" err="1" smtClean="0"/>
              <a:t>тілом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формувати</a:t>
            </a:r>
            <a:r>
              <a:rPr lang="ru-RU" dirty="0" smtClean="0"/>
              <a:t> </a:t>
            </a:r>
            <a:r>
              <a:rPr lang="ru-RU" dirty="0" err="1" smtClean="0"/>
              <a:t>навички</a:t>
            </a:r>
            <a:r>
              <a:rPr lang="ru-RU" dirty="0" smtClean="0"/>
              <a:t> </a:t>
            </a:r>
            <a:r>
              <a:rPr lang="ru-RU" dirty="0" err="1" smtClean="0"/>
              <a:t>дбати</a:t>
            </a:r>
            <a:r>
              <a:rPr lang="ru-RU" dirty="0" smtClean="0"/>
              <a:t> про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, </a:t>
            </a:r>
            <a:r>
              <a:rPr lang="ru-RU" dirty="0" err="1" smtClean="0"/>
              <a:t>дотримуючись</a:t>
            </a:r>
            <a:r>
              <a:rPr lang="ru-RU" dirty="0" smtClean="0"/>
              <a:t> правил </a:t>
            </a:r>
            <a:r>
              <a:rPr lang="ru-RU" dirty="0" err="1" smtClean="0"/>
              <a:t>особистої</a:t>
            </a:r>
            <a:r>
              <a:rPr lang="ru-RU" dirty="0" smtClean="0"/>
              <a:t> </a:t>
            </a:r>
            <a:r>
              <a:rPr lang="ru-RU" dirty="0" err="1" smtClean="0"/>
              <a:t>гігієни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сприяти</a:t>
            </a:r>
            <a:r>
              <a:rPr lang="ru-RU" dirty="0" smtClean="0"/>
              <a:t> </a:t>
            </a:r>
            <a:r>
              <a:rPr lang="ru-RU" dirty="0" err="1" smtClean="0"/>
              <a:t>засвоєнню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про </a:t>
            </a:r>
            <a:r>
              <a:rPr lang="ru-RU" dirty="0" err="1" smtClean="0"/>
              <a:t>залежність</a:t>
            </a:r>
            <a:r>
              <a:rPr lang="ru-RU" dirty="0" smtClean="0"/>
              <a:t> настрою та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самопочуття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розвивати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, </a:t>
            </a:r>
            <a:r>
              <a:rPr lang="ru-RU" dirty="0" err="1" smtClean="0"/>
              <a:t>пам'ять</a:t>
            </a:r>
            <a:r>
              <a:rPr lang="ru-RU" dirty="0" smtClean="0"/>
              <a:t>, </a:t>
            </a:r>
            <a:r>
              <a:rPr lang="ru-RU" dirty="0" err="1" smtClean="0"/>
              <a:t>увагу</a:t>
            </a:r>
            <a:r>
              <a:rPr lang="ru-RU" dirty="0" smtClean="0"/>
              <a:t>, </a:t>
            </a:r>
            <a:r>
              <a:rPr lang="ru-RU" dirty="0" err="1" smtClean="0"/>
              <a:t>зв’язне</a:t>
            </a:r>
            <a:r>
              <a:rPr lang="ru-RU" dirty="0" smtClean="0"/>
              <a:t> </a:t>
            </a:r>
            <a:r>
              <a:rPr lang="ru-RU" dirty="0" err="1" smtClean="0"/>
              <a:t>мовлення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викликати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до </a:t>
            </a:r>
            <a:r>
              <a:rPr lang="ru-RU" dirty="0" err="1" smtClean="0"/>
              <a:t>оздоровлення</a:t>
            </a:r>
            <a:r>
              <a:rPr lang="ru-RU" dirty="0" smtClean="0"/>
              <a:t>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організму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спорту, </a:t>
            </a:r>
            <a:r>
              <a:rPr lang="ru-RU" dirty="0" err="1" smtClean="0"/>
              <a:t>загартування</a:t>
            </a:r>
            <a:r>
              <a:rPr lang="ru-RU" dirty="0" smtClean="0"/>
              <a:t>, правильного </a:t>
            </a:r>
            <a:r>
              <a:rPr lang="ru-RU" dirty="0" err="1" smtClean="0"/>
              <a:t>харчування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hotos.fife.usercontent.google.com/pw/AP1GczNjED69VcjywbRljbhQEYjfAmD595tRzKz3fn-DiA7bIawaY_DaeIwU=w1164-h655-s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0636"/>
            <a:ext cx="4286280" cy="241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38766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29000"/>
            <a:ext cx="3826970" cy="215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5" y="714356"/>
            <a:ext cx="364490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5"/>
            <a:ext cx="298338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7166"/>
            <a:ext cx="535785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357694"/>
            <a:ext cx="3209310" cy="176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Робота з батьками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Консультації</a:t>
            </a:r>
          </a:p>
          <a:p>
            <a:pPr>
              <a:buNone/>
            </a:pPr>
            <a:r>
              <a:rPr lang="uk-UA" dirty="0" smtClean="0"/>
              <a:t> “ В здоровій </a:t>
            </a:r>
            <a:r>
              <a:rPr lang="uk-UA" dirty="0" smtClean="0"/>
              <a:t>сім’ї </a:t>
            </a:r>
            <a:r>
              <a:rPr lang="uk-UA" dirty="0" smtClean="0"/>
              <a:t>– здорова </a:t>
            </a:r>
            <a:r>
              <a:rPr lang="uk-UA" dirty="0" err="1" smtClean="0"/>
              <a:t>дитина”</a:t>
            </a:r>
            <a:endParaRPr lang="uk-UA" dirty="0" smtClean="0"/>
          </a:p>
          <a:p>
            <a:pPr>
              <a:buNone/>
            </a:pPr>
            <a:r>
              <a:rPr lang="uk-UA" dirty="0" err="1" smtClean="0"/>
              <a:t>“Валеологічний</a:t>
            </a:r>
            <a:r>
              <a:rPr lang="uk-UA" dirty="0" smtClean="0"/>
              <a:t> порадник для </a:t>
            </a:r>
            <a:r>
              <a:rPr lang="uk-UA" dirty="0" err="1" smtClean="0"/>
              <a:t>батьків”</a:t>
            </a:r>
            <a:endParaRPr lang="uk-UA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Про підсумки проведення Тижня здорового способу життя (дистанційно) -  Комунальний заклад &quot;Харківська санаторна школа № 1&quot; Харківської обласної  рад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857628"/>
            <a:ext cx="3214710" cy="257176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571876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2769178" cy="369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28604"/>
            <a:ext cx="2281239" cy="384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429132"/>
            <a:ext cx="19621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500570"/>
            <a:ext cx="1524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 t="18728" r="4762"/>
          <a:stretch>
            <a:fillRect/>
          </a:stretch>
        </p:blipFill>
        <p:spPr bwMode="auto">
          <a:xfrm>
            <a:off x="7072330" y="3923669"/>
            <a:ext cx="1714512" cy="260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28604"/>
            <a:ext cx="2767015" cy="369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8" cstate="print"/>
          <a:srcRect r="3513" b="26041"/>
          <a:stretch>
            <a:fillRect/>
          </a:stretch>
        </p:blipFill>
        <p:spPr bwMode="auto">
          <a:xfrm>
            <a:off x="4572000" y="3929066"/>
            <a:ext cx="1962151" cy="257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408365" cy="340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28604"/>
            <a:ext cx="2302685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643290"/>
            <a:ext cx="321471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28604"/>
            <a:ext cx="2243460" cy="299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071942"/>
            <a:ext cx="2728902" cy="204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714752"/>
            <a:ext cx="1857388" cy="29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Характеристика проекту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За терміном – короткотривалий (5 днів)</a:t>
            </a:r>
          </a:p>
          <a:p>
            <a:r>
              <a:rPr lang="uk-UA" dirty="0" smtClean="0"/>
              <a:t>За змістом-комбінований</a:t>
            </a:r>
          </a:p>
          <a:p>
            <a:r>
              <a:rPr lang="uk-UA" dirty="0" smtClean="0"/>
              <a:t>За ступенем самостійності – творчий</a:t>
            </a:r>
          </a:p>
          <a:p>
            <a:r>
              <a:rPr lang="uk-UA" dirty="0" smtClean="0"/>
              <a:t>За кількістю учасників – груповий</a:t>
            </a:r>
          </a:p>
          <a:p>
            <a:r>
              <a:rPr lang="uk-UA" dirty="0" smtClean="0"/>
              <a:t>За характером діяльності –</a:t>
            </a:r>
            <a:r>
              <a:rPr lang="en-US" dirty="0" smtClean="0"/>
              <a:t> </a:t>
            </a:r>
            <a:r>
              <a:rPr lang="uk-UA" dirty="0" err="1" smtClean="0"/>
              <a:t>пізнавально</a:t>
            </a:r>
            <a:r>
              <a:rPr lang="uk-UA" dirty="0" smtClean="0"/>
              <a:t> - ігровий</a:t>
            </a:r>
          </a:p>
          <a:p>
            <a:r>
              <a:rPr lang="uk-UA" dirty="0" smtClean="0"/>
              <a:t>База реалізації проекту: група “ </a:t>
            </a:r>
            <a:r>
              <a:rPr lang="uk-UA" dirty="0" err="1" smtClean="0"/>
              <a:t>Теремок”</a:t>
            </a:r>
            <a:r>
              <a:rPr lang="uk-UA" dirty="0" smtClean="0"/>
              <a:t> ЗДО 39</a:t>
            </a:r>
          </a:p>
          <a:p>
            <a:r>
              <a:rPr lang="uk-UA" dirty="0" smtClean="0"/>
              <a:t>Учасники проекту: діти,вихователі,інструктор по фізкультурі та </a:t>
            </a:r>
            <a:r>
              <a:rPr lang="uk-UA" dirty="0" err="1" smtClean="0"/>
              <a:t>музкерівник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Здоровим будь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 </a:t>
            </a:r>
            <a:r>
              <a:rPr lang="ru-RU" dirty="0" err="1" smtClean="0"/>
              <a:t>ідея</a:t>
            </a:r>
            <a:r>
              <a:rPr lang="ru-RU" dirty="0" smtClean="0"/>
              <a:t> проекту: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        Мета</a:t>
            </a:r>
            <a:r>
              <a:rPr lang="ru-RU" b="0" dirty="0" smtClean="0"/>
              <a:t> </a:t>
            </a:r>
            <a:r>
              <a:rPr lang="ru-RU" dirty="0" smtClean="0"/>
              <a:t>проекту: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b="1" dirty="0" smtClean="0"/>
              <a:t> </a:t>
            </a:r>
            <a:r>
              <a:rPr lang="ru-RU" dirty="0" err="1" smtClean="0"/>
              <a:t>формування</a:t>
            </a:r>
            <a:r>
              <a:rPr lang="ru-RU" dirty="0" smtClean="0"/>
              <a:t> у </a:t>
            </a:r>
            <a:r>
              <a:rPr lang="ru-RU" dirty="0" err="1" smtClean="0"/>
              <a:t>дошкільників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про </a:t>
            </a:r>
            <a:r>
              <a:rPr lang="ru-RU" dirty="0" err="1" smtClean="0"/>
              <a:t>власне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 та </a:t>
            </a:r>
            <a:r>
              <a:rPr lang="ru-RU" dirty="0" err="1" smtClean="0"/>
              <a:t>навичок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елементарного</a:t>
            </a:r>
            <a:r>
              <a:rPr lang="ru-RU" dirty="0" smtClean="0"/>
              <a:t> </a:t>
            </a:r>
            <a:r>
              <a:rPr lang="ru-RU" dirty="0" err="1" smtClean="0"/>
              <a:t>досвіду</a:t>
            </a:r>
            <a:r>
              <a:rPr lang="ru-RU" dirty="0" smtClean="0"/>
              <a:t>; </a:t>
            </a:r>
            <a:r>
              <a:rPr lang="ru-RU" dirty="0" err="1" smtClean="0"/>
              <a:t>здобуття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про </a:t>
            </a:r>
            <a:r>
              <a:rPr lang="ru-RU" dirty="0" err="1" smtClean="0"/>
              <a:t>основи</a:t>
            </a:r>
            <a:r>
              <a:rPr lang="ru-RU" dirty="0" smtClean="0"/>
              <a:t> </a:t>
            </a:r>
            <a:r>
              <a:rPr lang="ru-RU" dirty="0" err="1" smtClean="0"/>
              <a:t>гігієни</a:t>
            </a:r>
            <a:r>
              <a:rPr lang="ru-RU" dirty="0" smtClean="0"/>
              <a:t>, правил </a:t>
            </a:r>
            <a:r>
              <a:rPr lang="ru-RU" dirty="0" err="1" smtClean="0"/>
              <a:t>безпечної</a:t>
            </a:r>
            <a:r>
              <a:rPr lang="ru-RU" dirty="0" smtClean="0"/>
              <a:t> </a:t>
            </a:r>
            <a:r>
              <a:rPr lang="ru-RU" dirty="0" err="1" smtClean="0"/>
              <a:t>життєдіяльності</a:t>
            </a:r>
            <a:r>
              <a:rPr lang="ru-RU" dirty="0" smtClean="0"/>
              <a:t> як фундаменту </a:t>
            </a:r>
            <a:r>
              <a:rPr lang="ru-RU" dirty="0" err="1" smtClean="0"/>
              <a:t>формування</a:t>
            </a:r>
            <a:r>
              <a:rPr lang="ru-RU" dirty="0" smtClean="0"/>
              <a:t> здорового способу </a:t>
            </a:r>
            <a:r>
              <a:rPr lang="ru-RU" dirty="0" err="1" smtClean="0"/>
              <a:t>життя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створення</a:t>
            </a:r>
            <a:r>
              <a:rPr lang="ru-RU" dirty="0" smtClean="0"/>
              <a:t> умов для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культурно-гігієнічних</a:t>
            </a:r>
            <a:r>
              <a:rPr lang="ru-RU" dirty="0" smtClean="0"/>
              <a:t> </a:t>
            </a:r>
            <a:r>
              <a:rPr lang="ru-RU" dirty="0" err="1" smtClean="0"/>
              <a:t>навичок</a:t>
            </a:r>
            <a:r>
              <a:rPr lang="ru-RU" dirty="0" smtClean="0"/>
              <a:t> та </a:t>
            </a:r>
            <a:r>
              <a:rPr lang="ru-RU" dirty="0" err="1" smtClean="0"/>
              <a:t>турботи</a:t>
            </a:r>
            <a:r>
              <a:rPr lang="ru-RU" dirty="0" smtClean="0"/>
              <a:t> про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допомогти</a:t>
            </a:r>
            <a:r>
              <a:rPr lang="ru-RU" dirty="0" smtClean="0"/>
              <a:t> </a:t>
            </a:r>
            <a:r>
              <a:rPr lang="ru-RU" dirty="0" err="1" smtClean="0"/>
              <a:t>дітям</a:t>
            </a:r>
            <a:r>
              <a:rPr lang="ru-RU" dirty="0" smtClean="0"/>
              <a:t> </a:t>
            </a:r>
            <a:r>
              <a:rPr lang="ru-RU" dirty="0" err="1" smtClean="0"/>
              <a:t>усвідомити</a:t>
            </a:r>
            <a:r>
              <a:rPr lang="ru-RU" dirty="0" smtClean="0"/>
              <a:t> </a:t>
            </a:r>
            <a:r>
              <a:rPr lang="ru-RU" dirty="0" err="1" smtClean="0"/>
              <a:t>важливість</a:t>
            </a:r>
            <a:r>
              <a:rPr lang="ru-RU" dirty="0" smtClean="0"/>
              <a:t> </a:t>
            </a:r>
            <a:r>
              <a:rPr lang="ru-RU" dirty="0" err="1" smtClean="0"/>
              <a:t>ведення</a:t>
            </a:r>
            <a:r>
              <a:rPr lang="ru-RU" dirty="0" smtClean="0"/>
              <a:t> здорового способу </a:t>
            </a:r>
            <a:r>
              <a:rPr lang="ru-RU" dirty="0" err="1" smtClean="0"/>
              <a:t>життя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виховувати</a:t>
            </a:r>
            <a:r>
              <a:rPr lang="ru-RU" dirty="0" smtClean="0"/>
              <a:t> </a:t>
            </a:r>
            <a:r>
              <a:rPr lang="ru-RU" dirty="0" err="1" smtClean="0"/>
              <a:t>бажання</a:t>
            </a:r>
            <a:r>
              <a:rPr lang="ru-RU" dirty="0" smtClean="0"/>
              <a:t> </a:t>
            </a:r>
            <a:r>
              <a:rPr lang="ru-RU" dirty="0" err="1" smtClean="0"/>
              <a:t>дбати</a:t>
            </a:r>
            <a:r>
              <a:rPr lang="ru-RU" dirty="0" smtClean="0"/>
              <a:t> про свою </a:t>
            </a:r>
            <a:r>
              <a:rPr lang="ru-RU" dirty="0" err="1" smtClean="0"/>
              <a:t>безпеку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розуміння</a:t>
            </a:r>
            <a:r>
              <a:rPr lang="ru-RU" dirty="0" smtClean="0"/>
              <a:t> </a:t>
            </a:r>
            <a:r>
              <a:rPr lang="ru-RU" dirty="0" err="1" smtClean="0"/>
              <a:t>важливості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здоров’я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Здоровим будь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i="1" dirty="0" err="1" smtClean="0"/>
              <a:t>Формувати</a:t>
            </a:r>
            <a:r>
              <a:rPr lang="ru-RU" i="1" dirty="0" smtClean="0"/>
              <a:t> </a:t>
            </a:r>
            <a:r>
              <a:rPr lang="ru-RU" i="1" dirty="0" err="1" smtClean="0"/>
              <a:t>занння</a:t>
            </a:r>
            <a:r>
              <a:rPr lang="ru-RU" i="1" dirty="0" smtClean="0"/>
              <a:t> </a:t>
            </a:r>
            <a:r>
              <a:rPr lang="ru-RU" i="1" dirty="0" err="1" smtClean="0"/>
              <a:t>дітей</a:t>
            </a:r>
            <a:r>
              <a:rPr lang="ru-RU" i="1" dirty="0" smtClean="0"/>
              <a:t>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гарне</a:t>
            </a:r>
            <a:r>
              <a:rPr lang="ru-RU" i="1" dirty="0" smtClean="0"/>
              <a:t> </a:t>
            </a:r>
            <a:r>
              <a:rPr lang="ru-RU" i="1" dirty="0" err="1" smtClean="0"/>
              <a:t>здоров’я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чистота </a:t>
            </a:r>
            <a:r>
              <a:rPr lang="ru-RU" i="1" dirty="0" err="1" smtClean="0"/>
              <a:t>є</a:t>
            </a:r>
            <a:r>
              <a:rPr lang="ru-RU" i="1" dirty="0" smtClean="0"/>
              <a:t> </a:t>
            </a:r>
            <a:r>
              <a:rPr lang="ru-RU" i="1" dirty="0" err="1" smtClean="0"/>
              <a:t>умовою</a:t>
            </a:r>
            <a:r>
              <a:rPr lang="ru-RU" i="1" dirty="0" smtClean="0"/>
              <a:t> </a:t>
            </a:r>
            <a:r>
              <a:rPr lang="ru-RU" i="1" dirty="0" err="1" smtClean="0"/>
              <a:t>формування</a:t>
            </a:r>
            <a:r>
              <a:rPr lang="ru-RU" i="1" dirty="0" smtClean="0"/>
              <a:t> , </a:t>
            </a:r>
            <a:r>
              <a:rPr lang="ru-RU" i="1" dirty="0" err="1" smtClean="0"/>
              <a:t>збереження</a:t>
            </a:r>
            <a:r>
              <a:rPr lang="ru-RU" i="1" dirty="0" smtClean="0"/>
              <a:t> та </a:t>
            </a:r>
            <a:r>
              <a:rPr lang="ru-RU" i="1" dirty="0" err="1" smtClean="0"/>
              <a:t>зміцнення</a:t>
            </a:r>
            <a:r>
              <a:rPr lang="ru-RU" i="1" dirty="0" smtClean="0"/>
              <a:t> </a:t>
            </a:r>
            <a:r>
              <a:rPr lang="ru-RU" i="1" dirty="0" err="1" smtClean="0"/>
              <a:t>здоров’я</a:t>
            </a:r>
            <a:r>
              <a:rPr lang="ru-RU" i="1" dirty="0" smtClean="0"/>
              <a:t>, </a:t>
            </a:r>
            <a:r>
              <a:rPr lang="ru-RU" i="1" dirty="0" err="1" smtClean="0"/>
              <a:t>переконати</a:t>
            </a:r>
            <a:r>
              <a:rPr lang="ru-RU" i="1" dirty="0" smtClean="0"/>
              <a:t> </a:t>
            </a:r>
            <a:r>
              <a:rPr lang="ru-RU" i="1" dirty="0" err="1" smtClean="0"/>
              <a:t>дітей</a:t>
            </a:r>
            <a:r>
              <a:rPr lang="ru-RU" i="1" dirty="0" smtClean="0"/>
              <a:t> у </a:t>
            </a:r>
            <a:r>
              <a:rPr lang="ru-RU" i="1" dirty="0" err="1" smtClean="0"/>
              <a:t>необхідності</a:t>
            </a:r>
            <a:r>
              <a:rPr lang="ru-RU" i="1" dirty="0" smtClean="0"/>
              <a:t> </a:t>
            </a:r>
            <a:r>
              <a:rPr lang="ru-RU" i="1" dirty="0" err="1" smtClean="0"/>
              <a:t>виконувати</a:t>
            </a:r>
            <a:r>
              <a:rPr lang="ru-RU" i="1" dirty="0" smtClean="0"/>
              <a:t> </a:t>
            </a:r>
            <a:r>
              <a:rPr lang="ru-RU" i="1" dirty="0" err="1" smtClean="0"/>
              <a:t>вимоги</a:t>
            </a:r>
            <a:r>
              <a:rPr lang="ru-RU" i="1" dirty="0" smtClean="0"/>
              <a:t> </a:t>
            </a:r>
            <a:r>
              <a:rPr lang="ru-RU" i="1" dirty="0" err="1" smtClean="0"/>
              <a:t>особистої</a:t>
            </a:r>
            <a:r>
              <a:rPr lang="ru-RU" i="1" dirty="0" smtClean="0"/>
              <a:t> </a:t>
            </a:r>
            <a:r>
              <a:rPr lang="ru-RU" i="1" dirty="0" err="1" smtClean="0"/>
              <a:t>гігієни</a:t>
            </a:r>
            <a:r>
              <a:rPr lang="ru-RU" i="1" dirty="0" smtClean="0"/>
              <a:t>; </a:t>
            </a:r>
            <a:r>
              <a:rPr lang="ru-RU" i="1" dirty="0" err="1" smtClean="0"/>
              <a:t>розвивати</a:t>
            </a:r>
            <a:r>
              <a:rPr lang="ru-RU" i="1" dirty="0" smtClean="0"/>
              <a:t> </a:t>
            </a:r>
            <a:r>
              <a:rPr lang="ru-RU" i="1" dirty="0" err="1" smtClean="0"/>
              <a:t>знання</a:t>
            </a:r>
            <a:r>
              <a:rPr lang="ru-RU" i="1" dirty="0" smtClean="0"/>
              <a:t> </a:t>
            </a:r>
            <a:r>
              <a:rPr lang="ru-RU" i="1" dirty="0" err="1" smtClean="0"/>
              <a:t>елементарних</a:t>
            </a:r>
            <a:r>
              <a:rPr lang="ru-RU" i="1" dirty="0" smtClean="0"/>
              <a:t> правил </a:t>
            </a:r>
            <a:r>
              <a:rPr lang="ru-RU" i="1" dirty="0" err="1" smtClean="0"/>
              <a:t>гігієни</a:t>
            </a:r>
            <a:r>
              <a:rPr lang="ru-RU" i="1" dirty="0" smtClean="0"/>
              <a:t>, </a:t>
            </a:r>
            <a:r>
              <a:rPr lang="ru-RU" i="1" dirty="0" err="1" smtClean="0"/>
              <a:t>гігієнічні</a:t>
            </a:r>
            <a:r>
              <a:rPr lang="ru-RU" i="1" dirty="0" smtClean="0"/>
              <a:t> </a:t>
            </a:r>
            <a:r>
              <a:rPr lang="ru-RU" i="1" dirty="0" err="1" smtClean="0"/>
              <a:t>навички</a:t>
            </a:r>
            <a:r>
              <a:rPr lang="ru-RU" i="1" dirty="0" smtClean="0"/>
              <a:t>, </a:t>
            </a:r>
            <a:r>
              <a:rPr lang="ru-RU" i="1" dirty="0" err="1" smtClean="0"/>
              <a:t>вміння</a:t>
            </a:r>
            <a:r>
              <a:rPr lang="ru-RU" i="1" dirty="0" smtClean="0"/>
              <a:t> </a:t>
            </a:r>
            <a:r>
              <a:rPr lang="ru-RU" i="1" dirty="0" err="1" smtClean="0"/>
              <a:t>робити</a:t>
            </a:r>
            <a:r>
              <a:rPr lang="ru-RU" i="1" dirty="0" smtClean="0"/>
              <a:t> </a:t>
            </a:r>
            <a:r>
              <a:rPr lang="ru-RU" i="1" dirty="0" err="1" smtClean="0"/>
              <a:t>власні</a:t>
            </a:r>
            <a:r>
              <a:rPr lang="ru-RU" i="1" dirty="0" smtClean="0"/>
              <a:t> </a:t>
            </a:r>
            <a:r>
              <a:rPr lang="ru-RU" i="1" dirty="0" err="1" smtClean="0"/>
              <a:t>висновки</a:t>
            </a:r>
            <a:r>
              <a:rPr lang="ru-RU" i="1" dirty="0" smtClean="0"/>
              <a:t>, </a:t>
            </a:r>
            <a:r>
              <a:rPr lang="ru-RU" i="1" dirty="0" err="1" smtClean="0"/>
              <a:t>узагальнення</a:t>
            </a:r>
            <a:r>
              <a:rPr lang="ru-RU" i="1" dirty="0" smtClean="0"/>
              <a:t>; </a:t>
            </a:r>
            <a:r>
              <a:rPr lang="ru-RU" i="1" dirty="0" err="1" smtClean="0"/>
              <a:t>виховувати</a:t>
            </a:r>
            <a:r>
              <a:rPr lang="ru-RU" i="1" dirty="0" smtClean="0"/>
              <a:t> у </a:t>
            </a:r>
            <a:r>
              <a:rPr lang="ru-RU" i="1" dirty="0" err="1" smtClean="0"/>
              <a:t>дошкільнят</a:t>
            </a:r>
            <a:r>
              <a:rPr lang="ru-RU" i="1" dirty="0" smtClean="0"/>
              <a:t> </a:t>
            </a:r>
            <a:r>
              <a:rPr lang="ru-RU" i="1" dirty="0" err="1" smtClean="0"/>
              <a:t>санітарно</a:t>
            </a:r>
            <a:r>
              <a:rPr lang="ru-RU" i="1" dirty="0" smtClean="0"/>
              <a:t> – </a:t>
            </a:r>
            <a:r>
              <a:rPr lang="ru-RU" i="1" dirty="0" err="1" smtClean="0"/>
              <a:t>гігієнічні</a:t>
            </a:r>
            <a:r>
              <a:rPr lang="ru-RU" i="1" dirty="0" smtClean="0"/>
              <a:t> </a:t>
            </a:r>
            <a:r>
              <a:rPr lang="ru-RU" i="1" dirty="0" err="1" smtClean="0"/>
              <a:t>навички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 </a:t>
            </a:r>
            <a:r>
              <a:rPr lang="ru-RU" dirty="0" err="1" smtClean="0"/>
              <a:t>формувати</a:t>
            </a:r>
            <a:r>
              <a:rPr lang="ru-RU" dirty="0" smtClean="0"/>
              <a:t> у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свідомо</a:t>
            </a:r>
            <a:r>
              <a:rPr lang="ru-RU" dirty="0" smtClean="0"/>
              <a:t> </a:t>
            </a:r>
            <a:r>
              <a:rPr lang="ru-RU" dirty="0" err="1" smtClean="0"/>
              <a:t>ставитись</a:t>
            </a:r>
            <a:r>
              <a:rPr lang="ru-RU" dirty="0" smtClean="0"/>
              <a:t> до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здоров’я</a:t>
            </a:r>
            <a:r>
              <a:rPr lang="ru-RU" dirty="0" smtClean="0"/>
              <a:t>; </a:t>
            </a:r>
            <a:r>
              <a:rPr lang="ru-RU" dirty="0" err="1" smtClean="0"/>
              <a:t>узагальнювати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про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організм</a:t>
            </a:r>
            <a:r>
              <a:rPr lang="ru-RU" dirty="0" smtClean="0"/>
              <a:t> та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; </a:t>
            </a:r>
            <a:r>
              <a:rPr lang="ru-RU" dirty="0" err="1" smtClean="0"/>
              <a:t>підготовлювати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до </a:t>
            </a:r>
            <a:r>
              <a:rPr lang="ru-RU" dirty="0" err="1" smtClean="0"/>
              <a:t>взаємодії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навколишнім</a:t>
            </a:r>
            <a:r>
              <a:rPr lang="ru-RU" dirty="0" smtClean="0"/>
              <a:t> </a:t>
            </a:r>
            <a:r>
              <a:rPr lang="ru-RU" dirty="0" err="1" smtClean="0"/>
              <a:t>середовищем</a:t>
            </a:r>
            <a:r>
              <a:rPr lang="ru-RU" dirty="0" smtClean="0"/>
              <a:t>; </a:t>
            </a:r>
            <a:r>
              <a:rPr lang="ru-RU" dirty="0" err="1" smtClean="0"/>
              <a:t>закріплювати</a:t>
            </a:r>
            <a:r>
              <a:rPr lang="ru-RU" dirty="0" smtClean="0"/>
              <a:t> </a:t>
            </a:r>
            <a:r>
              <a:rPr lang="ru-RU" dirty="0" err="1" smtClean="0"/>
              <a:t>культурно-гігієнічні</a:t>
            </a:r>
            <a:r>
              <a:rPr lang="ru-RU" dirty="0" smtClean="0"/>
              <a:t> </a:t>
            </a:r>
            <a:r>
              <a:rPr lang="ru-RU" dirty="0" err="1" smtClean="0"/>
              <a:t>навички</a:t>
            </a:r>
            <a:r>
              <a:rPr lang="ru-RU" dirty="0" smtClean="0"/>
              <a:t>; </a:t>
            </a:r>
            <a:r>
              <a:rPr lang="ru-RU" dirty="0" err="1" smtClean="0"/>
              <a:t>розвивати</a:t>
            </a:r>
            <a:r>
              <a:rPr lang="ru-RU" dirty="0" smtClean="0"/>
              <a:t> </a:t>
            </a:r>
            <a:r>
              <a:rPr lang="ru-RU" dirty="0" err="1" smtClean="0"/>
              <a:t>пам’ять</a:t>
            </a:r>
            <a:r>
              <a:rPr lang="ru-RU" dirty="0" smtClean="0"/>
              <a:t>, </a:t>
            </a:r>
            <a:r>
              <a:rPr lang="ru-RU" dirty="0" err="1" smtClean="0"/>
              <a:t>мислення</a:t>
            </a:r>
            <a:r>
              <a:rPr lang="ru-RU" dirty="0" smtClean="0"/>
              <a:t>; </a:t>
            </a:r>
            <a:r>
              <a:rPr lang="ru-RU" dirty="0" err="1" smtClean="0"/>
              <a:t>виховувати</a:t>
            </a:r>
            <a:r>
              <a:rPr lang="ru-RU" dirty="0" smtClean="0"/>
              <a:t> </a:t>
            </a:r>
            <a:r>
              <a:rPr lang="ru-RU" dirty="0" err="1" smtClean="0"/>
              <a:t>дбайливе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</a:t>
            </a:r>
            <a:r>
              <a:rPr lang="ru-RU" dirty="0" err="1" smtClean="0"/>
              <a:t>до</a:t>
            </a:r>
            <a:r>
              <a:rPr lang="ru-RU" dirty="0" smtClean="0"/>
              <a:t>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здоров’я</a:t>
            </a:r>
            <a:r>
              <a:rPr lang="ru-RU" dirty="0" smtClean="0"/>
              <a:t>, </a:t>
            </a:r>
            <a:r>
              <a:rPr lang="ru-RU" dirty="0" err="1" smtClean="0"/>
              <a:t>бажання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берегти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Очікувані результати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Виховати у дошкільників розуміння того,що </a:t>
            </a:r>
            <a:r>
              <a:rPr lang="uk-UA" dirty="0" smtClean="0"/>
              <a:t>здоров’я </a:t>
            </a:r>
            <a:r>
              <a:rPr lang="uk-UA" dirty="0" smtClean="0"/>
              <a:t>найдорожчий скарб людини.</a:t>
            </a:r>
          </a:p>
          <a:p>
            <a:r>
              <a:rPr lang="uk-UA" dirty="0" smtClean="0"/>
              <a:t>Забезпечити цілеспрямовану діяльність по збереженню та зміцнення </a:t>
            </a:r>
            <a:r>
              <a:rPr lang="uk-UA" dirty="0" smtClean="0"/>
              <a:t>здоров’я </a:t>
            </a:r>
            <a:r>
              <a:rPr lang="uk-UA" dirty="0" smtClean="0"/>
              <a:t>дитини через впровадження інноваційних </a:t>
            </a:r>
            <a:r>
              <a:rPr lang="uk-UA" dirty="0" smtClean="0"/>
              <a:t>технологій.</a:t>
            </a:r>
            <a:endParaRPr lang="uk-UA" dirty="0" smtClean="0"/>
          </a:p>
          <a:p>
            <a:r>
              <a:rPr lang="uk-UA" dirty="0" smtClean="0"/>
              <a:t>Підвищити батьківську ефективність у виховних взаєминах шляхом використання певних методів </a:t>
            </a:r>
            <a:r>
              <a:rPr lang="uk-UA" dirty="0" smtClean="0"/>
              <a:t>виховання.</a:t>
            </a:r>
            <a:endParaRPr lang="uk-UA" dirty="0" smtClean="0"/>
          </a:p>
          <a:p>
            <a:r>
              <a:rPr lang="uk-UA" dirty="0" smtClean="0"/>
              <a:t>Сприяти формуванню вміння спілкуватися,добрих взаємин </a:t>
            </a:r>
            <a:r>
              <a:rPr lang="uk-UA" dirty="0" smtClean="0"/>
              <a:t>у взаємодії </a:t>
            </a:r>
            <a:r>
              <a:rPr lang="uk-UA" dirty="0" err="1" smtClean="0"/>
              <a:t>“батьки</a:t>
            </a:r>
            <a:r>
              <a:rPr lang="uk-UA" dirty="0" smtClean="0"/>
              <a:t> </a:t>
            </a:r>
            <a:r>
              <a:rPr lang="uk-UA" dirty="0" smtClean="0"/>
              <a:t>і </a:t>
            </a:r>
            <a:r>
              <a:rPr lang="uk-UA" dirty="0" err="1" smtClean="0"/>
              <a:t>діти</a:t>
            </a:r>
            <a:r>
              <a:rPr lang="uk-UA" dirty="0" err="1" smtClean="0"/>
              <a:t>”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Понеділок:</a:t>
            </a:r>
            <a:r>
              <a:rPr lang="uk-UA" sz="3600" dirty="0" smtClean="0"/>
              <a:t> ознайомлення з природнім довкіллям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5072098"/>
          </a:xfrm>
        </p:spPr>
        <p:txBody>
          <a:bodyPr>
            <a:normAutofit fontScale="925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Тематичний день:</a:t>
            </a:r>
            <a:r>
              <a:rPr lang="uk-UA" dirty="0" smtClean="0"/>
              <a:t> “ Чистота навколо мене ”  </a:t>
            </a:r>
          </a:p>
          <a:p>
            <a:pPr>
              <a:buNone/>
            </a:pPr>
            <a:r>
              <a:rPr lang="uk-UA" dirty="0" smtClean="0"/>
              <a:t>Завітали : Зайчик-Чепурун </a:t>
            </a:r>
            <a:r>
              <a:rPr lang="en-US" dirty="0" smtClean="0"/>
              <a:t> </a:t>
            </a:r>
            <a:r>
              <a:rPr lang="uk-UA" dirty="0" smtClean="0"/>
              <a:t>та </a:t>
            </a:r>
            <a:r>
              <a:rPr lang="en-US" dirty="0" smtClean="0"/>
              <a:t> </a:t>
            </a:r>
            <a:r>
              <a:rPr lang="uk-UA" dirty="0" err="1" smtClean="0"/>
              <a:t>Хрюша</a:t>
            </a:r>
            <a:r>
              <a:rPr lang="uk-UA" dirty="0" smtClean="0"/>
              <a:t> - </a:t>
            </a:r>
            <a:r>
              <a:rPr lang="uk-UA" dirty="0" err="1" smtClean="0"/>
              <a:t>Бруднуля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Вірш: “ Поросятко рук не </a:t>
            </a:r>
            <a:r>
              <a:rPr lang="uk-UA" dirty="0" err="1" smtClean="0"/>
              <a:t>мило”</a:t>
            </a:r>
            <a:endParaRPr lang="uk-UA" dirty="0" smtClean="0"/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Заняття:</a:t>
            </a:r>
            <a:r>
              <a:rPr lang="uk-UA" dirty="0" smtClean="0"/>
              <a:t> </a:t>
            </a:r>
            <a:r>
              <a:rPr lang="uk-UA" dirty="0" err="1" smtClean="0"/>
              <a:t>“Звідки</a:t>
            </a:r>
            <a:r>
              <a:rPr lang="uk-UA" dirty="0" smtClean="0"/>
              <a:t> взялися </a:t>
            </a:r>
            <a:r>
              <a:rPr lang="uk-UA" dirty="0" err="1" smtClean="0"/>
              <a:t>хвороби”</a:t>
            </a:r>
            <a:endParaRPr lang="uk-UA" dirty="0" smtClean="0"/>
          </a:p>
          <a:p>
            <a:pPr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Сюж.гра</a:t>
            </a:r>
            <a:r>
              <a:rPr lang="uk-UA" dirty="0" smtClean="0">
                <a:solidFill>
                  <a:srgbClr val="FF0000"/>
                </a:solidFill>
              </a:rPr>
              <a:t> : </a:t>
            </a:r>
            <a:r>
              <a:rPr lang="uk-UA" dirty="0" smtClean="0"/>
              <a:t>“ Купаємо </a:t>
            </a:r>
            <a:r>
              <a:rPr lang="uk-UA" dirty="0" err="1" smtClean="0"/>
              <a:t>лялю”</a:t>
            </a:r>
            <a:endParaRPr lang="uk-UA" dirty="0" smtClean="0"/>
          </a:p>
          <a:p>
            <a:pPr>
              <a:buNone/>
            </a:pPr>
            <a:r>
              <a:rPr lang="uk-UA" dirty="0" err="1" smtClean="0">
                <a:solidFill>
                  <a:srgbClr val="FF0000"/>
                </a:solidFill>
              </a:rPr>
              <a:t>Дид.гра</a:t>
            </a:r>
            <a:r>
              <a:rPr lang="uk-UA" dirty="0" smtClean="0">
                <a:solidFill>
                  <a:srgbClr val="FF0000"/>
                </a:solidFill>
              </a:rPr>
              <a:t>:</a:t>
            </a:r>
            <a:r>
              <a:rPr lang="uk-UA" dirty="0" smtClean="0"/>
              <a:t> </a:t>
            </a:r>
            <a:r>
              <a:rPr lang="uk-UA" dirty="0" err="1" smtClean="0"/>
              <a:t>“Валіза</a:t>
            </a:r>
            <a:r>
              <a:rPr lang="uk-UA" dirty="0" smtClean="0"/>
              <a:t> </a:t>
            </a:r>
            <a:r>
              <a:rPr lang="uk-UA" dirty="0" err="1" smtClean="0"/>
              <a:t>чистоти”</a:t>
            </a:r>
            <a:r>
              <a:rPr lang="uk-UA" dirty="0" smtClean="0"/>
              <a:t>, </a:t>
            </a:r>
            <a:r>
              <a:rPr lang="uk-UA" dirty="0" err="1" smtClean="0"/>
              <a:t>“Коли</a:t>
            </a:r>
            <a:r>
              <a:rPr lang="uk-UA" dirty="0" smtClean="0"/>
              <a:t> потрібно мити руки?”</a:t>
            </a:r>
          </a:p>
          <a:p>
            <a:pPr>
              <a:buNone/>
            </a:pPr>
            <a:r>
              <a:rPr lang="uk-UA" dirty="0" smtClean="0"/>
              <a:t>(мило,рушничок,гребінець,зубна паста та щітка)</a:t>
            </a:r>
          </a:p>
          <a:p>
            <a:pPr>
              <a:buNone/>
            </a:pPr>
            <a:r>
              <a:rPr lang="uk-UA" dirty="0" smtClean="0"/>
              <a:t>Культурно-гігієнічні навички “ Миємо </a:t>
            </a:r>
            <a:r>
              <a:rPr lang="uk-UA" dirty="0" err="1" smtClean="0"/>
              <a:t>ручки”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Читання: “Я до крана сам </a:t>
            </a:r>
            <a:r>
              <a:rPr lang="uk-UA" dirty="0" err="1" smtClean="0"/>
              <a:t>дістану”</a:t>
            </a:r>
            <a:endParaRPr lang="uk-UA" dirty="0" smtClean="0"/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Міркування: </a:t>
            </a:r>
            <a:r>
              <a:rPr lang="uk-UA" dirty="0" err="1" smtClean="0"/>
              <a:t>“Де</a:t>
            </a:r>
            <a:r>
              <a:rPr lang="uk-UA" dirty="0" smtClean="0"/>
              <a:t> живуть мікроби? “</a:t>
            </a:r>
          </a:p>
          <a:p>
            <a:pPr>
              <a:buNone/>
            </a:pPr>
            <a:r>
              <a:rPr lang="uk-UA" dirty="0" smtClean="0">
                <a:solidFill>
                  <a:srgbClr val="FF0000"/>
                </a:solidFill>
              </a:rPr>
              <a:t>Читання: </a:t>
            </a:r>
            <a:r>
              <a:rPr lang="uk-UA" dirty="0" smtClean="0"/>
              <a:t>“ Щоб ніколи не хворіти…”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5000636"/>
            <a:ext cx="2724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8661" t="4952" r="7185" b="7190"/>
          <a:stretch>
            <a:fillRect/>
          </a:stretch>
        </p:blipFill>
        <p:spPr bwMode="auto">
          <a:xfrm>
            <a:off x="7572396" y="2000240"/>
            <a:ext cx="1118615" cy="160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3264126" cy="183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572008"/>
            <a:ext cx="2741178" cy="19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428868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00570"/>
            <a:ext cx="2657465" cy="216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785794"/>
            <a:ext cx="2000264" cy="355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28604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290" y="3571876"/>
            <a:ext cx="3071866" cy="307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r="2072" b="33966"/>
          <a:stretch>
            <a:fillRect/>
          </a:stretch>
        </p:blipFill>
        <p:spPr bwMode="auto">
          <a:xfrm>
            <a:off x="214282" y="3643314"/>
            <a:ext cx="2937109" cy="286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00438"/>
            <a:ext cx="2928934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2798" r="-245" b="13421"/>
          <a:stretch>
            <a:fillRect/>
          </a:stretch>
        </p:blipFill>
        <p:spPr bwMode="auto">
          <a:xfrm>
            <a:off x="3786182" y="428604"/>
            <a:ext cx="2143140" cy="270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3194049" cy="319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28604"/>
            <a:ext cx="264320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507</TotalTime>
  <Words>540</Words>
  <Application>Microsoft Office PowerPoint</Application>
  <PresentationFormat>Экран (4:3)</PresentationFormat>
  <Paragraphs>85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Проєкт: “Здоровим будь”</vt:lpstr>
      <vt:lpstr>Завдання проекту:</vt:lpstr>
      <vt:lpstr>Характеристика проекту</vt:lpstr>
      <vt:lpstr>              Здоровим будь</vt:lpstr>
      <vt:lpstr>          Здоровим будь</vt:lpstr>
      <vt:lpstr>    Очікувані результати</vt:lpstr>
      <vt:lpstr>Понеділок: ознайомлення з природнім довкіллям</vt:lpstr>
      <vt:lpstr>Слайд 8</vt:lpstr>
      <vt:lpstr>Слайд 9</vt:lpstr>
      <vt:lpstr>Вівторок:  моє тіло </vt:lpstr>
      <vt:lpstr>Слайд 11</vt:lpstr>
      <vt:lpstr>Слайд 12</vt:lpstr>
      <vt:lpstr>Середа:</vt:lpstr>
      <vt:lpstr>Слайд 14</vt:lpstr>
      <vt:lpstr>Слайд 15</vt:lpstr>
      <vt:lpstr>Четвер: вітаміни від природи,-для здоров'ячка та вроди”</vt:lpstr>
      <vt:lpstr>Слайд 17</vt:lpstr>
      <vt:lpstr>Слайд 18</vt:lpstr>
      <vt:lpstr>Пятниця: Повітря,сонце і вода,- найкращі друзі малюка”</vt:lpstr>
      <vt:lpstr>Слайд 20</vt:lpstr>
      <vt:lpstr>Слайд 21</vt:lpstr>
      <vt:lpstr>       Робота з батьками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Понеділок: ознайомлення з природнім довкіллям</dc:title>
  <dc:creator>Admin</dc:creator>
  <cp:lastModifiedBy>USER</cp:lastModifiedBy>
  <cp:revision>57</cp:revision>
  <dcterms:created xsi:type="dcterms:W3CDTF">2025-01-12T10:26:34Z</dcterms:created>
  <dcterms:modified xsi:type="dcterms:W3CDTF">2025-01-20T12:35:14Z</dcterms:modified>
</cp:coreProperties>
</file>