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70" r:id="rId6"/>
    <p:sldId id="272" r:id="rId7"/>
    <p:sldId id="261" r:id="rId8"/>
    <p:sldId id="274" r:id="rId9"/>
    <p:sldId id="268" r:id="rId10"/>
    <p:sldId id="275" r:id="rId11"/>
    <p:sldId id="276" r:id="rId12"/>
    <p:sldId id="267" r:id="rId13"/>
    <p:sldId id="266" r:id="rId14"/>
    <p:sldId id="278" r:id="rId15"/>
    <p:sldId id="277" r:id="rId16"/>
    <p:sldId id="279" r:id="rId17"/>
    <p:sldId id="280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877C-6305-4F07-AAD2-853537C6C5E5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558FA-00D3-4FC8-9172-5703E602F5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1.vseosvita.ua/0100e5d5-6a82/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136904" cy="5661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5892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Економічний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проєкт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старшої групи №2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“Буратіно”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“В гостях країни </a:t>
            </a:r>
            <a:r>
              <a:rPr lang="uk-UA" sz="2400" b="1" dirty="0" err="1" smtClean="0">
                <a:solidFill>
                  <a:srgbClr val="FF0000"/>
                </a:solidFill>
                <a:latin typeface="Bookman Old Style" pitchFamily="18" charset="0"/>
              </a:rPr>
              <a:t>“Економіка””</a:t>
            </a:r>
            <a:r>
              <a:rPr lang="uk-UA" sz="24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"/>
            <a:ext cx="4499992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966687" y="6141204"/>
            <a:ext cx="7210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Логіко-математичний розвиток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«В гостях у гнома економа (дидактична гра «Магазин»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1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42934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Сюжетно - 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ольова гра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«Купуємо продукти в магазині»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9073008" cy="5400600"/>
        </p:xfrm>
        <a:graphic>
          <a:graphicData uri="http://schemas.openxmlformats.org/drawingml/2006/table">
            <a:tbl>
              <a:tblPr/>
              <a:tblGrid>
                <a:gridCol w="576064"/>
                <a:gridCol w="1944216"/>
                <a:gridCol w="3168352"/>
                <a:gridCol w="1728192"/>
                <a:gridCol w="1656184"/>
              </a:tblGrid>
              <a:tr h="5400600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28.11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Чет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 верг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45" marR="5534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Бесіда «Для чого людина працює?»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закріпити поняття «природні» та «трудові ресурси»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формувати уявлення про те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що праця є першоосновою життя людини.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«Кому що потрібно для роботи»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hu-HU" sz="1400" b="1" dirty="0">
                          <a:solidFill>
                            <a:srgbClr val="4D5156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досконалювати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знання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дітей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про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професії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дорослих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вчити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знаходити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предмети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що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 i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потрібні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для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певної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професі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ї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Р/г «Зроби фігуру»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Індивідуальна робота: повторити з дітьми склад числа 7 та 8 з двох менших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1.Художньо-продуктивна діяльність (аплікація) «Прикрасимо гаманець»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Мета: закріпити поняття гроші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вправляти в прийомах різання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акуратного користування ножицями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uk-UA" sz="14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пензлом</a:t>
                      </a:r>
                      <a:r>
                        <a:rPr lang="hu-HU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клеєм; розвивати дрібну моторику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творчу уяву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естетичне сприйняття; самостійність.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Calibri"/>
                          <a:ea typeface="Times New Roman"/>
                          <a:cs typeface="Times New Roman"/>
                        </a:rPr>
                        <a:t>2.Розвиток мовлення «Подорож  гномів – економів  по казках».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«З якої казки».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Мета: розширити  й уточнити знання дітей про казки та казкових героїв;  закріпити знання економічних термінів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уміння вживати їх в розмовній мові; уміння їх вживати в розмовній мові; продовжувати формувати мовленнєву культуру спілкування; розвивати вміння  дітей логічно й послідовно будувати розповідь; виховувати в дітей любов до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казокб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наполегливість у пошуку вирішення виникаючих проблем. М-л: ілюстрації до казок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Спостереження за птахами та їх поведінкою в кінці осеніб закріпити знання про перелітних та зимуючих птажів.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«Перелітні та зимуючі птахи»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Р/г «Хто швидше»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Трудова діяльність: запропонувати дітям насипати корм    у годівничку.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Самостійні ігри дітей на майданчику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Гурток образотворчого мистецтва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«Придбай іграшки» 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сформувати поняття про товар (іграшки) та його ціну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Р/г «Не наступи»</a:t>
                      </a:r>
                      <a:r>
                        <a:rPr lang="uk-UA" sz="1400" b="1" dirty="0">
                          <a:solidFill>
                            <a:srgbClr val="4D5156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удосконалювати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вміння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ходити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переступаючи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через кубики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Читання казки Легкий хліб»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345" marR="55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7016" y="260648"/>
          <a:ext cx="9037512" cy="842992"/>
        </p:xfrm>
        <a:graphic>
          <a:graphicData uri="http://schemas.openxmlformats.org/drawingml/2006/table">
            <a:tbl>
              <a:tblPr/>
              <a:tblGrid>
                <a:gridCol w="529904"/>
                <a:gridCol w="1918367"/>
                <a:gridCol w="3132857"/>
                <a:gridCol w="1800200"/>
                <a:gridCol w="1656184"/>
              </a:tblGrid>
              <a:tr h="842992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Bookman Old Style" pitchFamily="18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2-га половина  дня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355976" cy="630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88024" y="6381328"/>
            <a:ext cx="3927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Розгляд </a:t>
            </a:r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лепбука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«Економіка» 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3" y="6237312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Дидактична гра 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«Де мешкають гроші»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6211669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Художньо-продуктивна діяльність (аплікація) </a:t>
            </a:r>
            <a:endParaRPr lang="uk-UA" sz="20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«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Прикрасимо </a:t>
            </a:r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гаманець - портмоне</a:t>
            </a:r>
            <a:r>
              <a:rPr lang="uk-UA" sz="2000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endParaRPr lang="ru-RU" sz="20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124744"/>
          <a:ext cx="9145015" cy="5760720"/>
        </p:xfrm>
        <a:graphic>
          <a:graphicData uri="http://schemas.openxmlformats.org/drawingml/2006/table">
            <a:tbl>
              <a:tblPr/>
              <a:tblGrid>
                <a:gridCol w="547137"/>
                <a:gridCol w="1901135"/>
                <a:gridCol w="3024336"/>
                <a:gridCol w="1872208"/>
                <a:gridCol w="1800199"/>
              </a:tblGrid>
              <a:tr h="4536504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29.11 П’ят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ниця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501" marR="47501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Бесіда - роздум «Якщо я був бізнесменом …»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Д/г «Придумай рекламу своєму товару»; закріпити вміння виділяти головні ознаки товару; учити рекламувати товар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Р/г « Хто швидше».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Трудові доручення в куточку природи: полити квіти; повитирати пил з листочків.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Індивідуальна робота з розвитку мовлення: закріпити знання про професії своїх батьків.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1.Ознайомлення з соціумом  «Бізнес і реклама»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Мета: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розширювати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знання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про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поняття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бізнес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»,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бізнесмен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»,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власна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справа», «реклама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бізнесу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»,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банківський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кредит»;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вчити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користуватися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грошима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формувати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розуміння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того,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що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гроші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потрібно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заробляти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не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можна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витрачати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дарма;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виховувати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спостережливість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кмітливість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критичність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мисленн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я». М-л:  зразки реклами.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 Музичне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3.Художньо-продуктивна діяльність (ліплення) «Скарбничка для монет (свинка)»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Мета: вчити  дітей передавати образ  свинки (скарбнички»;  закріплювати вміння зображувати форму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розташування і величину частин тіла тварини; вправляти в прийомах ліплення з пластиліну: розкачування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відтягування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сглажування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; виховувати самостійність.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Матеріал:  свинка скарбничка; зразок; пластилін жовтого кольору;  стеки; дощечки; серветки.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Піший перехід: екскурсія до крамниці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Д/г «Магазин»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продовжувати   ознайомлювати дітей  з економічними поняттями «гроші» та «ціна»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Р/г «Знайди собі пару»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Трудові діяльність: запропонувати дітям прибрати майданчик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підмести доріжки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Фізичні вправи на свіжому повітрі: індивідуально повторити вправи вивчені на занятті.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Гурток образотворчого мистецтва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Розгляд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лепбука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 «Економіка»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узальнити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 знання дітей про економіку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Р/г « Хто перший»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Читання вірша В.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Рубина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 «Про рекламу»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Сюжетно-рольова гра: «Магазин іграшок»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продовжити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вчити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дітей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гратися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сюжетно-рольові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ігри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самостійно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розігрувати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сюжет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гри;ознайомити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дітей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працею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дорослих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магазині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7501" marR="47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260648"/>
          <a:ext cx="9253536" cy="842992"/>
        </p:xfrm>
        <a:graphic>
          <a:graphicData uri="http://schemas.openxmlformats.org/drawingml/2006/table">
            <a:tbl>
              <a:tblPr/>
              <a:tblGrid>
                <a:gridCol w="542570"/>
                <a:gridCol w="1905702"/>
                <a:gridCol w="3096344"/>
                <a:gridCol w="1872208"/>
                <a:gridCol w="1836712"/>
              </a:tblGrid>
              <a:tr h="842992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Bookman Old Style" pitchFamily="18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2-га половина  дня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3600" cy="624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"/>
            <a:ext cx="4427984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6309320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Художньо-продуктивна діяльність (ліплення) «Скарбничка для монет (свинка)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49999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638132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Отримання  подарунків  в кінці </a:t>
            </a:r>
            <a:r>
              <a:rPr lang="uk-UA" b="1" dirty="0" err="1" smtClean="0">
                <a:solidFill>
                  <a:srgbClr val="FF0000"/>
                </a:solidFill>
              </a:rPr>
              <a:t>проекта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Гроші та бюджет, як спланувати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84887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89376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63080" y="262097"/>
            <a:ext cx="85334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Мета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проєкту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Сприяти засвоєнню дітьми елементарних еко­номічних понять, набуттю дошкільниками нави­чок економічно доцільної поведінки і, як наслідок, формуванню первинного економічного досвіду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виховувати пошану до людей, які працюють і заробляють гроші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багачувати словниковий запас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розвивати усне зв’язне мовлення.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Завдання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проєкту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 знайомство дітей з основними поняттями економіки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формування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зац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кавленост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здобуття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економ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знань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 сприяння  усвідомленню дітьми понять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пов’язаних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економ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ікою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(ощадливість, працьовитість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чесність);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 формування уявлень про першочергові й другорядні  потреби людини і родини (відмінність між поняттями «хочу» і «треба»);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 формування розуміння економічних  відносин «товар – гроші»;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-   знайомство з установами й закладами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пов’язаними з економічною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діяльностю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людини  (магазин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банк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ринок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ін.)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331640" y="1268760"/>
            <a:ext cx="464400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Очікувані результати: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Поглибити знання дітей про економіку, виховувати розумних потреб та культурної поведінки в побуті,  формувати систему економічних знань у дітей старшого дошкільного віку.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Тривалість проекту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: короткостроковий ( тиждень)  з 25 листопада по 29 листопада 2024р.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Учасники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є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кту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старшої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групи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батьки</a:t>
            </a:r>
            <a:r>
              <a:rPr kumimoji="0" lang="hu-H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вихователі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88640"/>
          <a:ext cx="9540551" cy="6669360"/>
        </p:xfrm>
        <a:graphic>
          <a:graphicData uri="http://schemas.openxmlformats.org/drawingml/2006/table">
            <a:tbl>
              <a:tblPr/>
              <a:tblGrid>
                <a:gridCol w="570802"/>
                <a:gridCol w="2099303"/>
                <a:gridCol w="2767263"/>
                <a:gridCol w="2099303"/>
                <a:gridCol w="2003880"/>
              </a:tblGrid>
              <a:tr h="555780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100" b="1" dirty="0">
                        <a:solidFill>
                          <a:schemeClr val="tx1"/>
                        </a:solidFill>
                        <a:latin typeface="Bookman Old Styl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b="1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b="1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2-га половина  дня</a:t>
                      </a:r>
                      <a:endParaRPr lang="ru-RU" sz="1400" b="1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3580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100" b="1" i="1">
                          <a:solidFill>
                            <a:schemeClr val="tx1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25.11 Понеділок</a:t>
                      </a:r>
                      <a:endParaRPr lang="ru-RU" sz="1100" b="1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Бесіда «Звідки у батьків з’являються гроші»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розширити уявлення дітей про гроші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їх значення для людей та визначати місця 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де зберігаються гроші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Д/г «Де мешкають гроші»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вчити дітей робити вибір товару враховуючи потреби усієї родини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Р/г «Ми веселі діти»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удосконалювати навички ритмічної ходьби та бігу. Трудові доручення в куточки природи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1.Комплексне.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Ознайомлення з соціумом. «Сімейний бюджет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навіщо потрібні гроші» розширити уявлення дітей про гроші, їх цінність, можливості використання; узагальнити знання дітей про те, що раніше люди обмінювалися товарами, проте, це було незручно, тому придумали гроші; формувати поняття про закінченість грошей та обмеженість можливостей придбання товарів; ознайомити з українськими грошима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Художньо продуктивна діяльність (малювання) «Супермаркет» (двоповерховий будинок)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2.Фізкультура – 11.40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Спостереження за спорудами на території дитячого садка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Д/г « Моє – наше»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розширити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уявлення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і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тей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про те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що в дитячому садку багато свого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особливого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але є і спільне – майно дитячого садка             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Гра з м’ячем  «Що можна купити за гроші». Вчити дітей розрізняти товари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які можна купити за гроші та товари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які не продаються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Вправа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«Покупка»,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показати дітям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що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кожна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</a:t>
                      </a: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іч коштує грошей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Самостійна діяльність дітей (художня): малювання  грошей для ігор «Магазин»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„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Супермаркет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”,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Ринок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Читання казки «Півник і бобове зернятко» (поговорити про обмін товару та появу грошей)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Читання вірша Л.Яковенко «Гроші – це товар»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Самостійні ігри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25" y="0"/>
            <a:ext cx="4036919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5076056" cy="60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6165304"/>
            <a:ext cx="3851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Бесіда «Звідки у батьків з’являються гроші»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6093297"/>
            <a:ext cx="493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Вправа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«Покупка»,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 показати дітям</a:t>
            </a:r>
            <a:r>
              <a:rPr lang="hu-H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,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що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кожна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р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  <a:ea typeface="Times New Roman"/>
                <a:cs typeface="Times New Roman"/>
              </a:rPr>
              <a:t>іч коштує грошей</a:t>
            </a:r>
            <a:endParaRPr lang="ru-RU" b="1" dirty="0">
              <a:solidFill>
                <a:srgbClr val="FF0000"/>
              </a:solidFill>
              <a:latin typeface="Bookman Old Style" pitchFamily="18" charset="0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572001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705" y="0"/>
            <a:ext cx="4642295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5949280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Bookman Old Style" pitchFamily="18" charset="0"/>
              </a:rPr>
              <a:t>Художньо продуктивна діяльність (малювання) «Супермаркет» </a:t>
            </a:r>
            <a:endParaRPr lang="ru-RU" sz="2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223412" cy="476672"/>
        </p:xfrm>
        <a:graphic>
          <a:graphicData uri="http://schemas.openxmlformats.org/drawingml/2006/table">
            <a:tbl>
              <a:tblPr/>
              <a:tblGrid>
                <a:gridCol w="547076"/>
                <a:gridCol w="2012047"/>
                <a:gridCol w="2652242"/>
                <a:gridCol w="2012047"/>
              </a:tblGrid>
              <a:tr h="476672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Bookman Old Style" pitchFamily="18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764704"/>
          <a:ext cx="9145015" cy="4907280"/>
        </p:xfrm>
        <a:graphic>
          <a:graphicData uri="http://schemas.openxmlformats.org/drawingml/2006/table">
            <a:tbl>
              <a:tblPr/>
              <a:tblGrid>
                <a:gridCol w="576063"/>
                <a:gridCol w="1944216"/>
                <a:gridCol w="2699793"/>
                <a:gridCol w="1980727"/>
                <a:gridCol w="1944216"/>
              </a:tblGrid>
              <a:tr h="4392488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Arial"/>
                        </a:rPr>
                        <a:t>26.11 Вівторок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Бесіда «Які      потреби  має твоя сім’я»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Д/г «Зроби покупки для родини»</a:t>
                      </a:r>
                      <a:r>
                        <a:rPr lang="hu-HU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,</a:t>
                      </a:r>
                      <a:r>
                        <a:rPr lang="uk-UA" sz="1400" b="1" dirty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вчити дітей робити вибір товару враховуючи потреби усієї родини»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Р/г «Заповни прилавок»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Індивідуальна робота з логіко-математичного розвитку  : закріпити  кількісну та порядкову лічбу в межах 8 та склад числа 8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1.Інтегроване заняття «Бюджет сім’ї (доходи та витрати)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Мета: формувати економічні уявлення у дітей уточнити та розширити знання дітей про гроші, їх значення у сімейному бюджеті, заощаджування, використання та шляхи надходження.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Закріпити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знання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дітей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про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поняття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сімейний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бюджет», «банк».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Продовжувати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формувати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уявлення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дітей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про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поняття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бережливість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».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Виховувати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ощадливість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бережливість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самостійність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2. Музика – 10.15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Спостереження з а змінами природи пізньої осені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Д/г «Пори року»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продовжувати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знайомити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з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погодними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умовами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характерними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для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різного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часу року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»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Р/г «Не спи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не позіхай»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,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виховувати швидку реакцію. Трудові доручення:  запропонувати зібрати опалі листочки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Гра – діалог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Виховуваємо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ощадливість»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закріпити поняття «ощадливість» і «економія»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Д/г «Хочу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треба»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вчити визначати різницю необхідними товарами (треба) і забаганками (хочу)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Р/г «Лови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 кидай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падать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не давай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Читання казки «Півник і бобове зернятко» (поговорити про обмін товару та появу грошей) 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332656"/>
          <a:ext cx="9144001" cy="426720"/>
        </p:xfrm>
        <a:graphic>
          <a:graphicData uri="http://schemas.openxmlformats.org/drawingml/2006/table">
            <a:tbl>
              <a:tblPr/>
              <a:tblGrid>
                <a:gridCol w="547076"/>
                <a:gridCol w="2012047"/>
                <a:gridCol w="2652242"/>
                <a:gridCol w="2012047"/>
                <a:gridCol w="1920589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Bookman Old Style" pitchFamily="18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2-га половина  дня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0"/>
            <a:ext cx="478802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528" y="6237312"/>
            <a:ext cx="3977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Дидактична гра «Хочу</a:t>
            </a:r>
            <a:r>
              <a:rPr lang="hu-HU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треба»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6237312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Дидактична гра 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«Що можна придбати за гроші</a:t>
            </a:r>
            <a:r>
              <a:rPr lang="hu-HU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а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</a:rPr>
              <a:t>що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Bookman Old Style" pitchFamily="18" charset="0"/>
              </a:rPr>
              <a:t>н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і»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Деньги Фон Для Презентации - скачать фото и картинки для оформления слайд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89376" cy="6858000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11560" y="1628800"/>
          <a:ext cx="8856983" cy="4480560"/>
        </p:xfrm>
        <a:graphic>
          <a:graphicData uri="http://schemas.openxmlformats.org/drawingml/2006/table">
            <a:tbl>
              <a:tblPr/>
              <a:tblGrid>
                <a:gridCol w="529904"/>
                <a:gridCol w="1948891"/>
                <a:gridCol w="2568992"/>
                <a:gridCol w="1948891"/>
                <a:gridCol w="1860305"/>
              </a:tblGrid>
              <a:tr h="4032448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27.11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Bookman Old Style"/>
                          <a:ea typeface="Times New Roman"/>
                          <a:cs typeface="Arial"/>
                        </a:rPr>
                        <a:t>Среда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Бесіда «Потреби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товари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послуги»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ознайомити дітей з поняттями «потреби»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«товари»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„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послуги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«Що можна придбати за гроші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 що н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і», дати уявлення дітям про те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що не все можна купити за гроші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Р/г «День і ніч», розвивати спритність</a:t>
                      </a:r>
                      <a:r>
                        <a:rPr lang="ru-R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.  Трудова д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іяльність: запропонувати дітям роздати роздатковий матеріал на заняття по логіко-математичного розвитку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1.Логіко-математичний розвиток «В гостях у гнома економа (дидактична гра «Магазин»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Мета: ознайомити дітей з економічними поняттями «гроші»    та «ціна»;  вчити називати грошовий знак України – гривню;формувати вміння співвідносити товар з певною кількістю грошей;вчити розкладати число на два менших; розвивати математичні здібності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пам’ять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мислення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виховувати допитливість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2.Художньо – мовленнєвий розвиток. Читання казки Ю.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Єрьоменко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«Підступна свинка» 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 Фізкультура – 11.40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Спостереження за машиною</a:t>
                      </a:r>
                      <a:r>
                        <a:rPr lang="hu-HU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яка привозить продукти в дитячий садок. 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Д/г «Что із чого зроблено?»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Р/г  «Ми веселі дети»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Трудова діяльність : запропонувати дітям прибрати ігровий майданчик.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Пограти в гру «Плануємо бюджет»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запропонувати дітям уявити себе в різних  ролях (мама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тато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 діти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бабуся</a:t>
                      </a:r>
                      <a:r>
                        <a:rPr lang="hu-HU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дідусь)  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ізапланувати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можливі витрати  і доходи сім’ї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Рольова гра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«Купуємо продукти в магазині»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Р/г «Хто перший»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Читання казки </a:t>
                      </a:r>
                      <a:r>
                        <a:rPr lang="uk-UA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Г.-Х.Андрерсена</a:t>
                      </a: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«Срібна монета»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Самостійна робота (художня): розмальовування розмальовок  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1" y="764704"/>
          <a:ext cx="8856984" cy="842992"/>
        </p:xfrm>
        <a:graphic>
          <a:graphicData uri="http://schemas.openxmlformats.org/drawingml/2006/table">
            <a:tbl>
              <a:tblPr/>
              <a:tblGrid>
                <a:gridCol w="529904"/>
                <a:gridCol w="1918367"/>
                <a:gridCol w="2592288"/>
                <a:gridCol w="1944216"/>
                <a:gridCol w="1872209"/>
              </a:tblGrid>
              <a:tr h="842992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Bookman Old Style" pitchFamily="18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Ранкові години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Організована  освітня діяльність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1-ша прогулянка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b="1" i="1" dirty="0">
                          <a:solidFill>
                            <a:srgbClr val="000000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2-га половина  дня</a:t>
                      </a:r>
                      <a:endParaRPr lang="ru-RU" sz="1400" b="1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1542</Words>
  <Application>Microsoft Office PowerPoint</Application>
  <PresentationFormat>Экран (4:3)</PresentationFormat>
  <Paragraphs>139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29</cp:revision>
  <dcterms:created xsi:type="dcterms:W3CDTF">2024-11-08T14:32:08Z</dcterms:created>
  <dcterms:modified xsi:type="dcterms:W3CDTF">2024-12-01T18:58:19Z</dcterms:modified>
</cp:coreProperties>
</file>