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7" r:id="rId3"/>
    <p:sldId id="277" r:id="rId4"/>
    <p:sldId id="286" r:id="rId5"/>
    <p:sldId id="293" r:id="rId6"/>
    <p:sldId id="294" r:id="rId7"/>
    <p:sldId id="302" r:id="rId8"/>
    <p:sldId id="296" r:id="rId9"/>
    <p:sldId id="305" r:id="rId10"/>
    <p:sldId id="331" r:id="rId11"/>
    <p:sldId id="301" r:id="rId12"/>
    <p:sldId id="304" r:id="rId13"/>
    <p:sldId id="324" r:id="rId14"/>
    <p:sldId id="297" r:id="rId15"/>
    <p:sldId id="284" r:id="rId16"/>
    <p:sldId id="313" r:id="rId17"/>
    <p:sldId id="285" r:id="rId18"/>
    <p:sldId id="330" r:id="rId19"/>
    <p:sldId id="287" r:id="rId20"/>
    <p:sldId id="326" r:id="rId21"/>
    <p:sldId id="327" r:id="rId22"/>
    <p:sldId id="288" r:id="rId23"/>
    <p:sldId id="289" r:id="rId24"/>
    <p:sldId id="316" r:id="rId25"/>
    <p:sldId id="315" r:id="rId26"/>
    <p:sldId id="310" r:id="rId27"/>
    <p:sldId id="312" r:id="rId28"/>
    <p:sldId id="332" r:id="rId29"/>
    <p:sldId id="318" r:id="rId30"/>
    <p:sldId id="321" r:id="rId31"/>
    <p:sldId id="322" r:id="rId32"/>
    <p:sldId id="323" r:id="rId33"/>
    <p:sldId id="329" r:id="rId34"/>
    <p:sldId id="333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7" d="100"/>
          <a:sy n="77" d="100"/>
        </p:scale>
        <p:origin x="-1686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0B7803-A23D-44BC-8520-17DB2F56625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C464F2-C3EE-46DE-806F-33E43C259DEF}">
      <dgm:prSet phldrT="[Текст]" custT="1"/>
      <dgm:spPr/>
      <dgm:t>
        <a:bodyPr/>
        <a:lstStyle/>
        <a:p>
          <a:r>
            <a:rPr lang="ru-RU" sz="2400" b="1" dirty="0" smtClean="0"/>
            <a:t>СТОРІТЕЛІНГ </a:t>
          </a:r>
          <a:endParaRPr lang="ru-RU" sz="2400" b="1" dirty="0"/>
        </a:p>
      </dgm:t>
    </dgm:pt>
    <dgm:pt modelId="{F73DF97B-7E0C-42DC-BCF4-86E9FD0A2FF8}" type="parTrans" cxnId="{26C2FE61-B086-4CD2-8996-6FB76FFB272B}">
      <dgm:prSet/>
      <dgm:spPr/>
      <dgm:t>
        <a:bodyPr/>
        <a:lstStyle/>
        <a:p>
          <a:endParaRPr lang="ru-RU"/>
        </a:p>
      </dgm:t>
    </dgm:pt>
    <dgm:pt modelId="{5F10F002-ACA8-4FBC-BEA4-D300E01835BE}" type="sibTrans" cxnId="{26C2FE61-B086-4CD2-8996-6FB76FFB272B}">
      <dgm:prSet/>
      <dgm:spPr/>
      <dgm:t>
        <a:bodyPr/>
        <a:lstStyle/>
        <a:p>
          <a:endParaRPr lang="ru-RU"/>
        </a:p>
      </dgm:t>
    </dgm:pt>
    <dgm:pt modelId="{E5F91EFC-8814-477C-8C4D-B6A7472A8B7E}">
      <dgm:prSet phldrT="[Текст]"/>
      <dgm:spPr/>
      <dgm:t>
        <a:bodyPr/>
        <a:lstStyle/>
        <a:p>
          <a:r>
            <a:rPr lang="uk-UA" b="1" i="0" dirty="0" smtClean="0"/>
            <a:t>Наявність персонажу </a:t>
          </a:r>
          <a:endParaRPr lang="ru-RU" b="1" i="0" dirty="0"/>
        </a:p>
      </dgm:t>
    </dgm:pt>
    <dgm:pt modelId="{AB7BFC9F-8399-4C1F-9865-550183E03C0A}" type="parTrans" cxnId="{BE8B4491-5959-46C8-8CCD-6941FDC028EB}">
      <dgm:prSet/>
      <dgm:spPr/>
      <dgm:t>
        <a:bodyPr/>
        <a:lstStyle/>
        <a:p>
          <a:endParaRPr lang="ru-RU"/>
        </a:p>
      </dgm:t>
    </dgm:pt>
    <dgm:pt modelId="{C1ADCEB7-6A7B-4197-8045-F0E8060AA066}" type="sibTrans" cxnId="{BE8B4491-5959-46C8-8CCD-6941FDC028EB}">
      <dgm:prSet/>
      <dgm:spPr/>
      <dgm:t>
        <a:bodyPr/>
        <a:lstStyle/>
        <a:p>
          <a:endParaRPr lang="ru-RU"/>
        </a:p>
      </dgm:t>
    </dgm:pt>
    <dgm:pt modelId="{A7BA16E8-68EB-49B7-A0C8-7B284C1F1C77}">
      <dgm:prSet/>
      <dgm:spPr/>
      <dgm:t>
        <a:bodyPr/>
        <a:lstStyle/>
        <a:p>
          <a:r>
            <a:rPr lang="uk-UA" b="1" i="0" dirty="0" smtClean="0"/>
            <a:t>Наявність інтриги  </a:t>
          </a:r>
          <a:endParaRPr lang="ru-RU" b="1" i="0" dirty="0"/>
        </a:p>
      </dgm:t>
    </dgm:pt>
    <dgm:pt modelId="{65DDB391-FD95-4344-B2F6-10E942144049}" type="parTrans" cxnId="{A1089533-C0DC-43A0-A94F-50DA85851F13}">
      <dgm:prSet/>
      <dgm:spPr/>
      <dgm:t>
        <a:bodyPr/>
        <a:lstStyle/>
        <a:p>
          <a:endParaRPr lang="ru-RU"/>
        </a:p>
      </dgm:t>
    </dgm:pt>
    <dgm:pt modelId="{EE5C2F29-EC69-45DD-8B6A-A888B19B59C9}" type="sibTrans" cxnId="{A1089533-C0DC-43A0-A94F-50DA85851F13}">
      <dgm:prSet/>
      <dgm:spPr/>
      <dgm:t>
        <a:bodyPr/>
        <a:lstStyle/>
        <a:p>
          <a:endParaRPr lang="ru-RU"/>
        </a:p>
      </dgm:t>
    </dgm:pt>
    <dgm:pt modelId="{9D363A11-DFE1-466B-A101-8AF1618AE4E8}">
      <dgm:prSet/>
      <dgm:spPr/>
      <dgm:t>
        <a:bodyPr/>
        <a:lstStyle/>
        <a:p>
          <a:r>
            <a:rPr lang="uk-UA" b="1" i="0" dirty="0" smtClean="0"/>
            <a:t>Наявність сюжету  </a:t>
          </a:r>
          <a:endParaRPr lang="ru-RU" b="1" i="0" dirty="0"/>
        </a:p>
      </dgm:t>
    </dgm:pt>
    <dgm:pt modelId="{4D82F001-39F7-446E-A7B5-CFAFCC00EFB4}" type="parTrans" cxnId="{3FC8D475-1202-4BD8-B1E1-51BDDD9B2804}">
      <dgm:prSet/>
      <dgm:spPr/>
      <dgm:t>
        <a:bodyPr/>
        <a:lstStyle/>
        <a:p>
          <a:endParaRPr lang="ru-RU"/>
        </a:p>
      </dgm:t>
    </dgm:pt>
    <dgm:pt modelId="{36897B99-812A-4AA0-81D8-9393EFF25B0A}" type="sibTrans" cxnId="{3FC8D475-1202-4BD8-B1E1-51BDDD9B2804}">
      <dgm:prSet/>
      <dgm:spPr/>
      <dgm:t>
        <a:bodyPr/>
        <a:lstStyle/>
        <a:p>
          <a:endParaRPr lang="ru-RU"/>
        </a:p>
      </dgm:t>
    </dgm:pt>
    <dgm:pt modelId="{55C2A91C-C0E5-4C09-AE29-094AF5DC109D}" type="pres">
      <dgm:prSet presAssocID="{730B7803-A23D-44BC-8520-17DB2F56625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2105D1-AB98-404D-9D84-F1322426791B}" type="pres">
      <dgm:prSet presAssocID="{1EC464F2-C3EE-46DE-806F-33E43C259DEF}" presName="centerShape" presStyleLbl="node0" presStyleIdx="0" presStyleCnt="1" custScaleX="120076" custScaleY="110739" custLinFactNeighborX="1119" custLinFactNeighborY="640"/>
      <dgm:spPr/>
      <dgm:t>
        <a:bodyPr/>
        <a:lstStyle/>
        <a:p>
          <a:endParaRPr lang="ru-RU"/>
        </a:p>
      </dgm:t>
    </dgm:pt>
    <dgm:pt modelId="{99187F19-6C53-48BC-85DA-20C60B4AB8B8}" type="pres">
      <dgm:prSet presAssocID="{65DDB391-FD95-4344-B2F6-10E942144049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CA4AEBA8-984B-4B6C-AD08-9273657E0036}" type="pres">
      <dgm:prSet presAssocID="{A7BA16E8-68EB-49B7-A0C8-7B284C1F1C77}" presName="node" presStyleLbl="node1" presStyleIdx="0" presStyleCnt="3" custRadScaleRad="117331" custRadScaleInc="3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A360EB-F529-4BB5-91F9-C45D5B9D00FF}" type="pres">
      <dgm:prSet presAssocID="{AB7BFC9F-8399-4C1F-9865-550183E03C0A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F955125D-2FED-490F-98B2-DF2702FD98A4}" type="pres">
      <dgm:prSet presAssocID="{E5F91EFC-8814-477C-8C4D-B6A7472A8B7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ABF08D-4958-470D-953A-FCD841C9F4B8}" type="pres">
      <dgm:prSet presAssocID="{4D82F001-39F7-446E-A7B5-CFAFCC00EFB4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1BE36CDC-941E-45C6-BAF0-770D7C254BE2}" type="pres">
      <dgm:prSet presAssocID="{9D363A11-DFE1-466B-A101-8AF1618AE4E8}" presName="node" presStyleLbl="node1" presStyleIdx="2" presStyleCnt="3" custRadScaleRad="127016" custRadScaleInc="-7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EDE6AA-9BBC-4E09-AF4F-F7AF69B1A3DD}" type="presOf" srcId="{65DDB391-FD95-4344-B2F6-10E942144049}" destId="{99187F19-6C53-48BC-85DA-20C60B4AB8B8}" srcOrd="0" destOrd="0" presId="urn:microsoft.com/office/officeart/2005/8/layout/radial4"/>
    <dgm:cxn modelId="{773C614D-6D8A-420D-91E3-4A932E64BF23}" type="presOf" srcId="{1EC464F2-C3EE-46DE-806F-33E43C259DEF}" destId="{852105D1-AB98-404D-9D84-F1322426791B}" srcOrd="0" destOrd="0" presId="urn:microsoft.com/office/officeart/2005/8/layout/radial4"/>
    <dgm:cxn modelId="{6FD32DC5-E33C-412F-9F40-0372BC1FF14C}" type="presOf" srcId="{4D82F001-39F7-446E-A7B5-CFAFCC00EFB4}" destId="{DBABF08D-4958-470D-953A-FCD841C9F4B8}" srcOrd="0" destOrd="0" presId="urn:microsoft.com/office/officeart/2005/8/layout/radial4"/>
    <dgm:cxn modelId="{3BD88089-C943-4037-A879-753B9C679C06}" type="presOf" srcId="{E5F91EFC-8814-477C-8C4D-B6A7472A8B7E}" destId="{F955125D-2FED-490F-98B2-DF2702FD98A4}" srcOrd="0" destOrd="0" presId="urn:microsoft.com/office/officeart/2005/8/layout/radial4"/>
    <dgm:cxn modelId="{69D2D8CF-91C4-418D-9CA9-E4FE9097D0AB}" type="presOf" srcId="{AB7BFC9F-8399-4C1F-9865-550183E03C0A}" destId="{5FA360EB-F529-4BB5-91F9-C45D5B9D00FF}" srcOrd="0" destOrd="0" presId="urn:microsoft.com/office/officeart/2005/8/layout/radial4"/>
    <dgm:cxn modelId="{D422D0A8-03CC-41FD-B53C-42E5D4AB977A}" type="presOf" srcId="{A7BA16E8-68EB-49B7-A0C8-7B284C1F1C77}" destId="{CA4AEBA8-984B-4B6C-AD08-9273657E0036}" srcOrd="0" destOrd="0" presId="urn:microsoft.com/office/officeart/2005/8/layout/radial4"/>
    <dgm:cxn modelId="{BE8B4491-5959-46C8-8CCD-6941FDC028EB}" srcId="{1EC464F2-C3EE-46DE-806F-33E43C259DEF}" destId="{E5F91EFC-8814-477C-8C4D-B6A7472A8B7E}" srcOrd="1" destOrd="0" parTransId="{AB7BFC9F-8399-4C1F-9865-550183E03C0A}" sibTransId="{C1ADCEB7-6A7B-4197-8045-F0E8060AA066}"/>
    <dgm:cxn modelId="{3AA55DE4-7C46-4CB7-A2B3-A62A1ED5F9DD}" type="presOf" srcId="{9D363A11-DFE1-466B-A101-8AF1618AE4E8}" destId="{1BE36CDC-941E-45C6-BAF0-770D7C254BE2}" srcOrd="0" destOrd="0" presId="urn:microsoft.com/office/officeart/2005/8/layout/radial4"/>
    <dgm:cxn modelId="{9F44C63D-8BAB-4497-BCC4-A44642F518F4}" type="presOf" srcId="{730B7803-A23D-44BC-8520-17DB2F566253}" destId="{55C2A91C-C0E5-4C09-AE29-094AF5DC109D}" srcOrd="0" destOrd="0" presId="urn:microsoft.com/office/officeart/2005/8/layout/radial4"/>
    <dgm:cxn modelId="{A1089533-C0DC-43A0-A94F-50DA85851F13}" srcId="{1EC464F2-C3EE-46DE-806F-33E43C259DEF}" destId="{A7BA16E8-68EB-49B7-A0C8-7B284C1F1C77}" srcOrd="0" destOrd="0" parTransId="{65DDB391-FD95-4344-B2F6-10E942144049}" sibTransId="{EE5C2F29-EC69-45DD-8B6A-A888B19B59C9}"/>
    <dgm:cxn modelId="{26C2FE61-B086-4CD2-8996-6FB76FFB272B}" srcId="{730B7803-A23D-44BC-8520-17DB2F566253}" destId="{1EC464F2-C3EE-46DE-806F-33E43C259DEF}" srcOrd="0" destOrd="0" parTransId="{F73DF97B-7E0C-42DC-BCF4-86E9FD0A2FF8}" sibTransId="{5F10F002-ACA8-4FBC-BEA4-D300E01835BE}"/>
    <dgm:cxn modelId="{3FC8D475-1202-4BD8-B1E1-51BDDD9B2804}" srcId="{1EC464F2-C3EE-46DE-806F-33E43C259DEF}" destId="{9D363A11-DFE1-466B-A101-8AF1618AE4E8}" srcOrd="2" destOrd="0" parTransId="{4D82F001-39F7-446E-A7B5-CFAFCC00EFB4}" sibTransId="{36897B99-812A-4AA0-81D8-9393EFF25B0A}"/>
    <dgm:cxn modelId="{86CF219D-E514-4653-BBC3-BC4D3D4E4A1B}" type="presParOf" srcId="{55C2A91C-C0E5-4C09-AE29-094AF5DC109D}" destId="{852105D1-AB98-404D-9D84-F1322426791B}" srcOrd="0" destOrd="0" presId="urn:microsoft.com/office/officeart/2005/8/layout/radial4"/>
    <dgm:cxn modelId="{62D6663A-1E14-4F7F-A2DF-02CDACE43390}" type="presParOf" srcId="{55C2A91C-C0E5-4C09-AE29-094AF5DC109D}" destId="{99187F19-6C53-48BC-85DA-20C60B4AB8B8}" srcOrd="1" destOrd="0" presId="urn:microsoft.com/office/officeart/2005/8/layout/radial4"/>
    <dgm:cxn modelId="{E997CE54-6203-41AF-8CFE-E9233706EE2E}" type="presParOf" srcId="{55C2A91C-C0E5-4C09-AE29-094AF5DC109D}" destId="{CA4AEBA8-984B-4B6C-AD08-9273657E0036}" srcOrd="2" destOrd="0" presId="urn:microsoft.com/office/officeart/2005/8/layout/radial4"/>
    <dgm:cxn modelId="{8A84E923-1A15-48AD-A4D2-7ED81020E603}" type="presParOf" srcId="{55C2A91C-C0E5-4C09-AE29-094AF5DC109D}" destId="{5FA360EB-F529-4BB5-91F9-C45D5B9D00FF}" srcOrd="3" destOrd="0" presId="urn:microsoft.com/office/officeart/2005/8/layout/radial4"/>
    <dgm:cxn modelId="{10AF1496-6C7C-4A2E-AF1C-42B21576B045}" type="presParOf" srcId="{55C2A91C-C0E5-4C09-AE29-094AF5DC109D}" destId="{F955125D-2FED-490F-98B2-DF2702FD98A4}" srcOrd="4" destOrd="0" presId="urn:microsoft.com/office/officeart/2005/8/layout/radial4"/>
    <dgm:cxn modelId="{1A61290C-AC76-4692-AC3D-2D0A7C61DA65}" type="presParOf" srcId="{55C2A91C-C0E5-4C09-AE29-094AF5DC109D}" destId="{DBABF08D-4958-470D-953A-FCD841C9F4B8}" srcOrd="5" destOrd="0" presId="urn:microsoft.com/office/officeart/2005/8/layout/radial4"/>
    <dgm:cxn modelId="{8C5CFD50-AA64-436F-ABF8-D46BFA612C84}" type="presParOf" srcId="{55C2A91C-C0E5-4C09-AE29-094AF5DC109D}" destId="{1BE36CDC-941E-45C6-BAF0-770D7C254BE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86AF6B-01A7-47CB-8933-51F41A5CA794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</dgm:pt>
    <dgm:pt modelId="{FCD111F0-6A0F-4A54-B1A9-D0BC81C0A3B9}">
      <dgm:prSet custT="1"/>
      <dgm:spPr/>
      <dgm:t>
        <a:bodyPr/>
        <a:lstStyle/>
        <a:p>
          <a:r>
            <a:rPr lang="uk-UA" sz="2400" b="0" i="0" dirty="0" smtClean="0">
              <a:solidFill>
                <a:schemeClr val="tx1"/>
              </a:solidFill>
            </a:rPr>
            <a:t>Експозиція</a:t>
          </a:r>
        </a:p>
        <a:p>
          <a:r>
            <a:rPr lang="ru-RU" sz="2400" b="0" i="0" dirty="0" smtClean="0">
              <a:solidFill>
                <a:schemeClr val="tx1"/>
              </a:solidFill>
            </a:rPr>
            <a:t>Жив </a:t>
          </a:r>
          <a:r>
            <a:rPr lang="ru-RU" sz="2400" b="0" i="0" dirty="0" err="1" smtClean="0">
              <a:solidFill>
                <a:schemeClr val="tx1"/>
              </a:solidFill>
            </a:rPr>
            <a:t>був</a:t>
          </a:r>
          <a:r>
            <a:rPr lang="ru-RU" sz="2400" b="0" i="0" dirty="0" smtClean="0">
              <a:solidFill>
                <a:schemeClr val="tx1"/>
              </a:solidFill>
            </a:rPr>
            <a:t> _____. Де? Коли? </a:t>
          </a:r>
          <a:r>
            <a:rPr lang="ru-RU" sz="2400" b="0" i="0" dirty="0" err="1" smtClean="0">
              <a:solidFill>
                <a:schemeClr val="tx1"/>
              </a:solidFill>
            </a:rPr>
            <a:t>Скільки</a:t>
          </a:r>
          <a:r>
            <a:rPr lang="ru-RU" sz="2400" b="0" i="0" dirty="0" smtClean="0">
              <a:solidFill>
                <a:schemeClr val="tx1"/>
              </a:solidFill>
            </a:rPr>
            <a:t> часу? З </a:t>
          </a:r>
          <a:r>
            <a:rPr lang="ru-RU" sz="2400" b="0" i="0" dirty="0" err="1" smtClean="0">
              <a:solidFill>
                <a:schemeClr val="tx1"/>
              </a:solidFill>
            </a:rPr>
            <a:t>ким</a:t>
          </a:r>
          <a:r>
            <a:rPr lang="ru-RU" sz="2400" b="0" i="0" dirty="0" smtClean="0">
              <a:solidFill>
                <a:schemeClr val="tx1"/>
              </a:solidFill>
            </a:rPr>
            <a:t>?</a:t>
          </a:r>
          <a:endParaRPr lang="ru-RU" sz="2400" b="0" dirty="0">
            <a:solidFill>
              <a:schemeClr val="tx1"/>
            </a:solidFill>
          </a:endParaRPr>
        </a:p>
      </dgm:t>
    </dgm:pt>
    <dgm:pt modelId="{FBF26C02-9784-4D8B-A97C-217337FC1C0A}" type="parTrans" cxnId="{208705F7-481E-4492-BB2F-952B7AE48F21}">
      <dgm:prSet/>
      <dgm:spPr/>
      <dgm:t>
        <a:bodyPr/>
        <a:lstStyle/>
        <a:p>
          <a:endParaRPr lang="ru-RU"/>
        </a:p>
      </dgm:t>
    </dgm:pt>
    <dgm:pt modelId="{F1D9413C-4D89-43C6-ACEF-8F1680F9973F}" type="sibTrans" cxnId="{208705F7-481E-4492-BB2F-952B7AE48F21}">
      <dgm:prSet/>
      <dgm:spPr/>
      <dgm:t>
        <a:bodyPr/>
        <a:lstStyle/>
        <a:p>
          <a:endParaRPr lang="ru-RU"/>
        </a:p>
      </dgm:t>
    </dgm:pt>
    <dgm:pt modelId="{6913A326-719F-48D0-8980-46A9A3FBB782}">
      <dgm:prSet phldrT="[Текст]" custT="1"/>
      <dgm:spPr/>
      <dgm:t>
        <a:bodyPr/>
        <a:lstStyle/>
        <a:p>
          <a:r>
            <a:rPr lang="uk-UA" sz="2400" b="0" i="0" dirty="0" smtClean="0">
              <a:solidFill>
                <a:schemeClr val="tx1"/>
              </a:solidFill>
            </a:rPr>
            <a:t>Розвиток подій</a:t>
          </a:r>
        </a:p>
        <a:p>
          <a:r>
            <a:rPr lang="uk-UA" sz="2400" b="0" i="0" dirty="0" smtClean="0">
              <a:solidFill>
                <a:schemeClr val="tx1"/>
              </a:solidFill>
            </a:rPr>
            <a:t>Перерахуйте всі події, які будуть описані. Подумайте, які емоції мають у цей час відчувати слухачі. Розкажіть як змінювався герой впродовж історії</a:t>
          </a:r>
          <a:endParaRPr lang="ru-RU" sz="2400" b="0" dirty="0">
            <a:solidFill>
              <a:schemeClr val="tx1"/>
            </a:solidFill>
          </a:endParaRPr>
        </a:p>
      </dgm:t>
    </dgm:pt>
    <dgm:pt modelId="{6FBDD589-D7C8-4C6A-81F3-95770B78BA44}" type="parTrans" cxnId="{CC4F6B1E-13E1-4258-AE33-B2DF9202EC37}">
      <dgm:prSet/>
      <dgm:spPr/>
      <dgm:t>
        <a:bodyPr/>
        <a:lstStyle/>
        <a:p>
          <a:endParaRPr lang="ru-RU"/>
        </a:p>
      </dgm:t>
    </dgm:pt>
    <dgm:pt modelId="{F1F77926-9EC4-4889-AAE7-C9879B1945B3}" type="sibTrans" cxnId="{CC4F6B1E-13E1-4258-AE33-B2DF9202EC37}">
      <dgm:prSet/>
      <dgm:spPr/>
      <dgm:t>
        <a:bodyPr/>
        <a:lstStyle/>
        <a:p>
          <a:endParaRPr lang="ru-RU"/>
        </a:p>
      </dgm:t>
    </dgm:pt>
    <dgm:pt modelId="{B406F628-A1FA-456D-B8CB-A0883F4CAA1E}">
      <dgm:prSet custT="1"/>
      <dgm:spPr/>
      <dgm:t>
        <a:bodyPr/>
        <a:lstStyle/>
        <a:p>
          <a:r>
            <a:rPr lang="uk-UA" sz="2400" b="1" i="0" dirty="0" smtClean="0">
              <a:solidFill>
                <a:schemeClr val="tx1"/>
              </a:solidFill>
            </a:rPr>
            <a:t>Зав’язка</a:t>
          </a:r>
        </a:p>
        <a:p>
          <a:r>
            <a:rPr lang="ru-RU" sz="2400" b="1" i="0" dirty="0" smtClean="0">
              <a:solidFill>
                <a:schemeClr val="tx1"/>
              </a:solidFill>
            </a:rPr>
            <a:t>  Одного разу _____. </a:t>
          </a:r>
          <a:r>
            <a:rPr lang="ru-RU" sz="2400" b="1" i="0" dirty="0" err="1" smtClean="0">
              <a:solidFill>
                <a:schemeClr val="tx1"/>
              </a:solidFill>
            </a:rPr>
            <a:t>Що</a:t>
          </a:r>
          <a:r>
            <a:rPr lang="ru-RU" sz="2400" b="1" i="0" dirty="0" smtClean="0">
              <a:solidFill>
                <a:schemeClr val="tx1"/>
              </a:solidFill>
            </a:rPr>
            <a:t> </a:t>
          </a:r>
          <a:r>
            <a:rPr lang="ru-RU" sz="2400" b="1" i="0" dirty="0" err="1" smtClean="0">
              <a:solidFill>
                <a:schemeClr val="tx1"/>
              </a:solidFill>
            </a:rPr>
            <a:t>раптом</a:t>
          </a:r>
          <a:r>
            <a:rPr lang="ru-RU" sz="2400" b="1" i="0" dirty="0" smtClean="0">
              <a:solidFill>
                <a:schemeClr val="tx1"/>
              </a:solidFill>
            </a:rPr>
            <a:t> </a:t>
          </a:r>
          <a:r>
            <a:rPr lang="ru-RU" sz="2400" b="1" i="0" dirty="0" err="1" smtClean="0">
              <a:solidFill>
                <a:schemeClr val="tx1"/>
              </a:solidFill>
            </a:rPr>
            <a:t>трапилося</a:t>
          </a:r>
          <a:r>
            <a:rPr lang="ru-RU" sz="2400" b="1" i="0" dirty="0" smtClean="0">
              <a:solidFill>
                <a:schemeClr val="tx1"/>
              </a:solidFill>
            </a:rPr>
            <a:t>? </a:t>
          </a:r>
          <a:r>
            <a:rPr lang="ru-RU" sz="2400" b="1" i="0" dirty="0" err="1" smtClean="0">
              <a:solidFill>
                <a:schemeClr val="tx1"/>
              </a:solidFill>
            </a:rPr>
            <a:t>Приїхав</a:t>
          </a:r>
          <a:r>
            <a:rPr lang="ru-RU" sz="2400" b="1" i="0" dirty="0" smtClean="0">
              <a:solidFill>
                <a:schemeClr val="tx1"/>
              </a:solidFill>
            </a:rPr>
            <a:t> друг, </a:t>
          </a:r>
          <a:r>
            <a:rPr lang="ru-RU" sz="2400" b="1" i="0" dirty="0" err="1" smtClean="0">
              <a:solidFill>
                <a:schemeClr val="tx1"/>
              </a:solidFill>
            </a:rPr>
            <a:t>налетіла</a:t>
          </a:r>
          <a:r>
            <a:rPr lang="ru-RU" sz="2400" b="1" i="0" dirty="0" smtClean="0">
              <a:solidFill>
                <a:schemeClr val="tx1"/>
              </a:solidFill>
            </a:rPr>
            <a:t>          буря, впав </a:t>
          </a:r>
          <a:r>
            <a:rPr lang="ru-RU" sz="2400" b="1" i="0" dirty="0" err="1" smtClean="0">
              <a:solidFill>
                <a:schemeClr val="tx1"/>
              </a:solidFill>
            </a:rPr>
            <a:t>стілець</a:t>
          </a:r>
          <a:r>
            <a:rPr lang="ru-RU" sz="2400" b="1" i="0" dirty="0" smtClean="0">
              <a:solidFill>
                <a:schemeClr val="tx1"/>
              </a:solidFill>
            </a:rPr>
            <a:t>, </a:t>
          </a:r>
          <a:r>
            <a:rPr lang="ru-RU" sz="2400" b="1" i="0" dirty="0" err="1" smtClean="0">
              <a:solidFill>
                <a:schemeClr val="tx1"/>
              </a:solidFill>
            </a:rPr>
            <a:t>прийшла</a:t>
          </a:r>
          <a:r>
            <a:rPr lang="ru-RU" sz="2400" b="1" i="0" dirty="0" smtClean="0">
              <a:solidFill>
                <a:schemeClr val="tx1"/>
              </a:solidFill>
            </a:rPr>
            <a:t> </a:t>
          </a:r>
          <a:r>
            <a:rPr lang="ru-RU" sz="2400" b="1" i="0" dirty="0" err="1" smtClean="0">
              <a:solidFill>
                <a:schemeClr val="tx1"/>
              </a:solidFill>
            </a:rPr>
            <a:t>звістка</a:t>
          </a:r>
          <a:r>
            <a:rPr lang="ru-RU" sz="2400" b="1" i="0" dirty="0" smtClean="0">
              <a:solidFill>
                <a:schemeClr val="tx1"/>
              </a:solidFill>
            </a:rPr>
            <a:t> </a:t>
          </a:r>
          <a:r>
            <a:rPr lang="ru-RU" sz="2400" b="1" i="0" dirty="0" err="1" smtClean="0">
              <a:solidFill>
                <a:schemeClr val="tx1"/>
              </a:solidFill>
            </a:rPr>
            <a:t>тощо</a:t>
          </a:r>
          <a:endParaRPr lang="ru-RU" sz="2400" b="1" dirty="0">
            <a:solidFill>
              <a:schemeClr val="tx1"/>
            </a:solidFill>
          </a:endParaRPr>
        </a:p>
      </dgm:t>
    </dgm:pt>
    <dgm:pt modelId="{66446603-4520-4075-90E4-719843883E43}" type="parTrans" cxnId="{C909B72C-993B-4717-9003-438014B599A3}">
      <dgm:prSet/>
      <dgm:spPr/>
      <dgm:t>
        <a:bodyPr/>
        <a:lstStyle/>
        <a:p>
          <a:endParaRPr lang="ru-RU"/>
        </a:p>
      </dgm:t>
    </dgm:pt>
    <dgm:pt modelId="{4CBAAF12-0CD6-4E27-A841-CB90CF770C3F}" type="sibTrans" cxnId="{C909B72C-993B-4717-9003-438014B599A3}">
      <dgm:prSet/>
      <dgm:spPr/>
      <dgm:t>
        <a:bodyPr/>
        <a:lstStyle/>
        <a:p>
          <a:endParaRPr lang="ru-RU"/>
        </a:p>
      </dgm:t>
    </dgm:pt>
    <dgm:pt modelId="{3EA986E8-D105-40AF-A0F2-A2131E61A956}" type="pres">
      <dgm:prSet presAssocID="{0786AF6B-01A7-47CB-8933-51F41A5CA794}" presName="linearFlow" presStyleCnt="0">
        <dgm:presLayoutVars>
          <dgm:dir/>
          <dgm:resizeHandles val="exact"/>
        </dgm:presLayoutVars>
      </dgm:prSet>
      <dgm:spPr/>
    </dgm:pt>
    <dgm:pt modelId="{0BBFE291-5B18-4C1F-95D9-F657CE49779F}" type="pres">
      <dgm:prSet presAssocID="{FCD111F0-6A0F-4A54-B1A9-D0BC81C0A3B9}" presName="composite" presStyleCnt="0"/>
      <dgm:spPr/>
    </dgm:pt>
    <dgm:pt modelId="{6E3F670E-2AFC-49E2-8961-DFB24C1C6E48}" type="pres">
      <dgm:prSet presAssocID="{FCD111F0-6A0F-4A54-B1A9-D0BC81C0A3B9}" presName="imgShp" presStyleLbl="fgImgPlace1" presStyleIdx="0" presStyleCnt="3" custFlipVert="1" custFlipHor="1" custScaleX="16285" custScaleY="18990" custLinFactNeighborX="-95661" custLinFactNeighborY="-574"/>
      <dgm:spPr/>
    </dgm:pt>
    <dgm:pt modelId="{F2EC625E-C83B-4F69-9A3A-224D14A7CA92}" type="pres">
      <dgm:prSet presAssocID="{FCD111F0-6A0F-4A54-B1A9-D0BC81C0A3B9}" presName="txShp" presStyleLbl="node1" presStyleIdx="0" presStyleCnt="3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30F35E-045F-4F13-8CE5-9B7EE15AF842}" type="pres">
      <dgm:prSet presAssocID="{F1D9413C-4D89-43C6-ACEF-8F1680F9973F}" presName="spacing" presStyleCnt="0"/>
      <dgm:spPr/>
    </dgm:pt>
    <dgm:pt modelId="{0299BF99-6D7F-4393-A48D-EA969484D653}" type="pres">
      <dgm:prSet presAssocID="{B406F628-A1FA-456D-B8CB-A0883F4CAA1E}" presName="composite" presStyleCnt="0"/>
      <dgm:spPr/>
    </dgm:pt>
    <dgm:pt modelId="{A1A4B28C-D249-4B7B-9FCD-7D5D3C3E5FC7}" type="pres">
      <dgm:prSet presAssocID="{B406F628-A1FA-456D-B8CB-A0883F4CAA1E}" presName="imgShp" presStyleLbl="fgImgPlace1" presStyleIdx="1" presStyleCnt="3" custFlipVert="1" custFlipHor="1" custScaleX="16287" custScaleY="6541" custLinFactX="-8741" custLinFactNeighborX="-100000" custLinFactNeighborY="1230"/>
      <dgm:spPr/>
    </dgm:pt>
    <dgm:pt modelId="{EC95C056-E04A-4509-8563-5D69D20E000D}" type="pres">
      <dgm:prSet presAssocID="{B406F628-A1FA-456D-B8CB-A0883F4CAA1E}" presName="txShp" presStyleLbl="node1" presStyleIdx="1" presStyleCnt="3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5D1C35-0B4C-41B1-8720-2AD8227E7CDF}" type="pres">
      <dgm:prSet presAssocID="{4CBAAF12-0CD6-4E27-A841-CB90CF770C3F}" presName="spacing" presStyleCnt="0"/>
      <dgm:spPr/>
    </dgm:pt>
    <dgm:pt modelId="{EB7342C3-E3EA-4999-AB09-3510DA8AE58C}" type="pres">
      <dgm:prSet presAssocID="{6913A326-719F-48D0-8980-46A9A3FBB782}" presName="composite" presStyleCnt="0"/>
      <dgm:spPr/>
    </dgm:pt>
    <dgm:pt modelId="{8298279A-4877-4702-9987-552E0315B2C8}" type="pres">
      <dgm:prSet presAssocID="{6913A326-719F-48D0-8980-46A9A3FBB782}" presName="imgShp" presStyleLbl="fgImgPlace1" presStyleIdx="2" presStyleCnt="3" custFlipHor="1" custScaleX="11967" custScaleY="13628" custLinFactNeighborX="-93837" custLinFactNeighborY="2853"/>
      <dgm:spPr/>
    </dgm:pt>
    <dgm:pt modelId="{45A1AA2F-E77F-4CA4-9AB2-9B93D9777F1C}" type="pres">
      <dgm:prSet presAssocID="{6913A326-719F-48D0-8980-46A9A3FBB782}" presName="txShp" presStyleLbl="node1" presStyleIdx="2" presStyleCnt="3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39B2F9-4C83-4146-9FB6-167927BB4736}" type="presOf" srcId="{B406F628-A1FA-456D-B8CB-A0883F4CAA1E}" destId="{EC95C056-E04A-4509-8563-5D69D20E000D}" srcOrd="0" destOrd="0" presId="urn:microsoft.com/office/officeart/2005/8/layout/vList3"/>
    <dgm:cxn modelId="{D91453F9-4096-4BC5-8F8B-664A43F39BF5}" type="presOf" srcId="{6913A326-719F-48D0-8980-46A9A3FBB782}" destId="{45A1AA2F-E77F-4CA4-9AB2-9B93D9777F1C}" srcOrd="0" destOrd="0" presId="urn:microsoft.com/office/officeart/2005/8/layout/vList3"/>
    <dgm:cxn modelId="{C909B72C-993B-4717-9003-438014B599A3}" srcId="{0786AF6B-01A7-47CB-8933-51F41A5CA794}" destId="{B406F628-A1FA-456D-B8CB-A0883F4CAA1E}" srcOrd="1" destOrd="0" parTransId="{66446603-4520-4075-90E4-719843883E43}" sibTransId="{4CBAAF12-0CD6-4E27-A841-CB90CF770C3F}"/>
    <dgm:cxn modelId="{2295D285-8770-4029-BC6F-4C94C1F352E2}" type="presOf" srcId="{FCD111F0-6A0F-4A54-B1A9-D0BC81C0A3B9}" destId="{F2EC625E-C83B-4F69-9A3A-224D14A7CA92}" srcOrd="0" destOrd="0" presId="urn:microsoft.com/office/officeart/2005/8/layout/vList3"/>
    <dgm:cxn modelId="{CC4F6B1E-13E1-4258-AE33-B2DF9202EC37}" srcId="{0786AF6B-01A7-47CB-8933-51F41A5CA794}" destId="{6913A326-719F-48D0-8980-46A9A3FBB782}" srcOrd="2" destOrd="0" parTransId="{6FBDD589-D7C8-4C6A-81F3-95770B78BA44}" sibTransId="{F1F77926-9EC4-4889-AAE7-C9879B1945B3}"/>
    <dgm:cxn modelId="{E12B9157-9112-4202-AC49-94AD24B43D64}" type="presOf" srcId="{0786AF6B-01A7-47CB-8933-51F41A5CA794}" destId="{3EA986E8-D105-40AF-A0F2-A2131E61A956}" srcOrd="0" destOrd="0" presId="urn:microsoft.com/office/officeart/2005/8/layout/vList3"/>
    <dgm:cxn modelId="{208705F7-481E-4492-BB2F-952B7AE48F21}" srcId="{0786AF6B-01A7-47CB-8933-51F41A5CA794}" destId="{FCD111F0-6A0F-4A54-B1A9-D0BC81C0A3B9}" srcOrd="0" destOrd="0" parTransId="{FBF26C02-9784-4D8B-A97C-217337FC1C0A}" sibTransId="{F1D9413C-4D89-43C6-ACEF-8F1680F9973F}"/>
    <dgm:cxn modelId="{BADE622B-3C01-44C9-A43F-6544E0F7B54E}" type="presParOf" srcId="{3EA986E8-D105-40AF-A0F2-A2131E61A956}" destId="{0BBFE291-5B18-4C1F-95D9-F657CE49779F}" srcOrd="0" destOrd="0" presId="urn:microsoft.com/office/officeart/2005/8/layout/vList3"/>
    <dgm:cxn modelId="{1478D155-3AC3-4384-B10C-D05A4CCA60B9}" type="presParOf" srcId="{0BBFE291-5B18-4C1F-95D9-F657CE49779F}" destId="{6E3F670E-2AFC-49E2-8961-DFB24C1C6E48}" srcOrd="0" destOrd="0" presId="urn:microsoft.com/office/officeart/2005/8/layout/vList3"/>
    <dgm:cxn modelId="{82A3EC9D-934C-4B33-9A24-A419D305E7BF}" type="presParOf" srcId="{0BBFE291-5B18-4C1F-95D9-F657CE49779F}" destId="{F2EC625E-C83B-4F69-9A3A-224D14A7CA92}" srcOrd="1" destOrd="0" presId="urn:microsoft.com/office/officeart/2005/8/layout/vList3"/>
    <dgm:cxn modelId="{EFA793FE-47D5-4AA7-80A7-A3970211FA45}" type="presParOf" srcId="{3EA986E8-D105-40AF-A0F2-A2131E61A956}" destId="{AE30F35E-045F-4F13-8CE5-9B7EE15AF842}" srcOrd="1" destOrd="0" presId="urn:microsoft.com/office/officeart/2005/8/layout/vList3"/>
    <dgm:cxn modelId="{210EFBAA-E8B3-4FEA-92CB-89C9F867D061}" type="presParOf" srcId="{3EA986E8-D105-40AF-A0F2-A2131E61A956}" destId="{0299BF99-6D7F-4393-A48D-EA969484D653}" srcOrd="2" destOrd="0" presId="urn:microsoft.com/office/officeart/2005/8/layout/vList3"/>
    <dgm:cxn modelId="{73894852-B6E5-4A28-ABF4-27C557FBB988}" type="presParOf" srcId="{0299BF99-6D7F-4393-A48D-EA969484D653}" destId="{A1A4B28C-D249-4B7B-9FCD-7D5D3C3E5FC7}" srcOrd="0" destOrd="0" presId="urn:microsoft.com/office/officeart/2005/8/layout/vList3"/>
    <dgm:cxn modelId="{9447A196-39E9-40EA-B1D5-4B82C769B9FB}" type="presParOf" srcId="{0299BF99-6D7F-4393-A48D-EA969484D653}" destId="{EC95C056-E04A-4509-8563-5D69D20E000D}" srcOrd="1" destOrd="0" presId="urn:microsoft.com/office/officeart/2005/8/layout/vList3"/>
    <dgm:cxn modelId="{2FB0D11D-45B7-4646-9169-976CBF80E7D0}" type="presParOf" srcId="{3EA986E8-D105-40AF-A0F2-A2131E61A956}" destId="{785D1C35-0B4C-41B1-8720-2AD8227E7CDF}" srcOrd="3" destOrd="0" presId="urn:microsoft.com/office/officeart/2005/8/layout/vList3"/>
    <dgm:cxn modelId="{4D5EE73C-D42B-4BA6-99E8-59A50306370C}" type="presParOf" srcId="{3EA986E8-D105-40AF-A0F2-A2131E61A956}" destId="{EB7342C3-E3EA-4999-AB09-3510DA8AE58C}" srcOrd="4" destOrd="0" presId="urn:microsoft.com/office/officeart/2005/8/layout/vList3"/>
    <dgm:cxn modelId="{1B078B78-8DCD-4D73-A25A-7E53B4DC9D73}" type="presParOf" srcId="{EB7342C3-E3EA-4999-AB09-3510DA8AE58C}" destId="{8298279A-4877-4702-9987-552E0315B2C8}" srcOrd="0" destOrd="0" presId="urn:microsoft.com/office/officeart/2005/8/layout/vList3"/>
    <dgm:cxn modelId="{35B3A324-0792-441D-9960-47DD607CC1E9}" type="presParOf" srcId="{EB7342C3-E3EA-4999-AB09-3510DA8AE58C}" destId="{45A1AA2F-E77F-4CA4-9AB2-9B93D9777F1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86AF6B-01A7-47CB-8933-51F41A5CA794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</dgm:pt>
    <dgm:pt modelId="{D6ED664C-52D3-4A92-843A-4B8B4A1A2A02}">
      <dgm:prSet custT="1"/>
      <dgm:spPr/>
      <dgm:t>
        <a:bodyPr/>
        <a:lstStyle/>
        <a:p>
          <a:r>
            <a:rPr lang="uk-UA" sz="2400" b="1" i="0" dirty="0" smtClean="0">
              <a:solidFill>
                <a:schemeClr val="tx1"/>
              </a:solidFill>
            </a:rPr>
            <a:t>Кульмінація</a:t>
          </a:r>
        </a:p>
        <a:p>
          <a:r>
            <a:rPr lang="ru-RU" sz="2400" b="1" i="0" dirty="0" err="1" smtClean="0">
              <a:solidFill>
                <a:schemeClr val="tx1"/>
              </a:solidFill>
            </a:rPr>
            <a:t>Повідомте</a:t>
          </a:r>
          <a:r>
            <a:rPr lang="ru-RU" sz="2400" b="1" i="0" dirty="0" smtClean="0">
              <a:solidFill>
                <a:schemeClr val="tx1"/>
              </a:solidFill>
            </a:rPr>
            <a:t>, яка </a:t>
          </a:r>
          <a:r>
            <a:rPr lang="ru-RU" sz="2400" b="1" i="0" dirty="0" err="1" smtClean="0">
              <a:solidFill>
                <a:schemeClr val="tx1"/>
              </a:solidFill>
            </a:rPr>
            <a:t>подія</a:t>
          </a:r>
          <a:r>
            <a:rPr lang="ru-RU" sz="2400" b="1" i="0" dirty="0" smtClean="0">
              <a:solidFill>
                <a:schemeClr val="tx1"/>
              </a:solidFill>
            </a:rPr>
            <a:t> стала «</a:t>
          </a:r>
          <a:r>
            <a:rPr lang="ru-RU" sz="2400" b="1" i="0" dirty="0" err="1" smtClean="0">
              <a:solidFill>
                <a:schemeClr val="tx1"/>
              </a:solidFill>
            </a:rPr>
            <a:t>вирішальною</a:t>
          </a:r>
          <a:r>
            <a:rPr lang="ru-RU" sz="2400" b="1" i="0" dirty="0" smtClean="0">
              <a:solidFill>
                <a:schemeClr val="tx1"/>
              </a:solidFill>
            </a:rPr>
            <a:t>» для героя.</a:t>
          </a:r>
          <a:endParaRPr lang="ru-RU" sz="2400" b="1" dirty="0">
            <a:solidFill>
              <a:schemeClr val="tx1"/>
            </a:solidFill>
          </a:endParaRPr>
        </a:p>
      </dgm:t>
    </dgm:pt>
    <dgm:pt modelId="{F5E79090-F82A-42C8-8C41-4BA9D7BE76BA}" type="parTrans" cxnId="{479D55DD-F8CA-449B-85D5-2F2D939350F9}">
      <dgm:prSet/>
      <dgm:spPr/>
      <dgm:t>
        <a:bodyPr/>
        <a:lstStyle/>
        <a:p>
          <a:endParaRPr lang="ru-RU"/>
        </a:p>
      </dgm:t>
    </dgm:pt>
    <dgm:pt modelId="{6533E535-7551-46B5-B2E3-38941176E6DC}" type="sibTrans" cxnId="{479D55DD-F8CA-449B-85D5-2F2D939350F9}">
      <dgm:prSet/>
      <dgm:spPr/>
      <dgm:t>
        <a:bodyPr/>
        <a:lstStyle/>
        <a:p>
          <a:endParaRPr lang="ru-RU"/>
        </a:p>
      </dgm:t>
    </dgm:pt>
    <dgm:pt modelId="{E4609937-5DDC-4F12-8727-F419BB4C0DE1}">
      <dgm:prSet custT="1"/>
      <dgm:spPr/>
      <dgm:t>
        <a:bodyPr/>
        <a:lstStyle/>
        <a:p>
          <a:r>
            <a:rPr lang="uk-UA" sz="2400" b="1" i="0" dirty="0" smtClean="0">
              <a:solidFill>
                <a:schemeClr val="tx1"/>
              </a:solidFill>
            </a:rPr>
            <a:t>Висновок.</a:t>
          </a:r>
        </a:p>
        <a:p>
          <a:r>
            <a:rPr lang="ru-RU" sz="2400" b="1" i="0" dirty="0" err="1" smtClean="0">
              <a:solidFill>
                <a:schemeClr val="tx1"/>
              </a:solidFill>
            </a:rPr>
            <a:t>Чому</a:t>
          </a:r>
          <a:r>
            <a:rPr lang="ru-RU" sz="2400" b="1" i="0" dirty="0" smtClean="0">
              <a:solidFill>
                <a:schemeClr val="tx1"/>
              </a:solidFill>
            </a:rPr>
            <a:t> нас </a:t>
          </a:r>
          <a:r>
            <a:rPr lang="ru-RU" sz="2400" b="1" i="0" dirty="0" err="1" smtClean="0">
              <a:solidFill>
                <a:schemeClr val="tx1"/>
              </a:solidFill>
            </a:rPr>
            <a:t>вчить</a:t>
          </a:r>
          <a:r>
            <a:rPr lang="ru-RU" sz="2400" b="1" i="0" dirty="0" smtClean="0">
              <a:solidFill>
                <a:schemeClr val="tx1"/>
              </a:solidFill>
            </a:rPr>
            <a:t> </a:t>
          </a:r>
          <a:r>
            <a:rPr lang="ru-RU" sz="2400" b="1" i="0" dirty="0" err="1" smtClean="0">
              <a:solidFill>
                <a:schemeClr val="tx1"/>
              </a:solidFill>
            </a:rPr>
            <a:t>ця</a:t>
          </a:r>
          <a:r>
            <a:rPr lang="ru-RU" sz="2400" b="1" i="0" dirty="0" smtClean="0">
              <a:solidFill>
                <a:schemeClr val="tx1"/>
              </a:solidFill>
            </a:rPr>
            <a:t> </a:t>
          </a:r>
          <a:r>
            <a:rPr lang="ru-RU" sz="2400" b="1" i="0" dirty="0" err="1" smtClean="0">
              <a:solidFill>
                <a:schemeClr val="tx1"/>
              </a:solidFill>
            </a:rPr>
            <a:t>історія</a:t>
          </a:r>
          <a:r>
            <a:rPr lang="ru-RU" sz="2400" b="1" i="0" dirty="0" smtClean="0">
              <a:solidFill>
                <a:schemeClr val="tx1"/>
              </a:solidFill>
            </a:rPr>
            <a:t>? Мораль, </a:t>
          </a:r>
          <a:r>
            <a:rPr lang="ru-RU" sz="2400" b="1" i="0" dirty="0" err="1" smtClean="0">
              <a:solidFill>
                <a:schemeClr val="tx1"/>
              </a:solidFill>
            </a:rPr>
            <a:t>визначення</a:t>
          </a:r>
          <a:r>
            <a:rPr lang="ru-RU" sz="2400" b="1" i="0" dirty="0" smtClean="0">
              <a:solidFill>
                <a:schemeClr val="tx1"/>
              </a:solidFill>
            </a:rPr>
            <a:t> </a:t>
          </a:r>
          <a:r>
            <a:rPr lang="ru-RU" sz="2400" b="1" i="0" dirty="0" err="1" smtClean="0">
              <a:solidFill>
                <a:schemeClr val="tx1"/>
              </a:solidFill>
            </a:rPr>
            <a:t>тощо</a:t>
          </a:r>
          <a:r>
            <a:rPr lang="ru-RU" sz="2400" b="0" i="0" dirty="0" smtClean="0"/>
            <a:t>.</a:t>
          </a:r>
          <a:endParaRPr lang="ru-RU" sz="2400" dirty="0"/>
        </a:p>
      </dgm:t>
    </dgm:pt>
    <dgm:pt modelId="{C01C697E-9296-4037-A01D-49FE669F3724}" type="parTrans" cxnId="{0FAFF161-44EB-4268-A55F-8DDF31E0E5EB}">
      <dgm:prSet/>
      <dgm:spPr/>
      <dgm:t>
        <a:bodyPr/>
        <a:lstStyle/>
        <a:p>
          <a:endParaRPr lang="ru-RU"/>
        </a:p>
      </dgm:t>
    </dgm:pt>
    <dgm:pt modelId="{B828AE82-7E9F-4286-801F-5CDA3AD5C4EC}" type="sibTrans" cxnId="{0FAFF161-44EB-4268-A55F-8DDF31E0E5EB}">
      <dgm:prSet/>
      <dgm:spPr/>
      <dgm:t>
        <a:bodyPr/>
        <a:lstStyle/>
        <a:p>
          <a:endParaRPr lang="ru-RU"/>
        </a:p>
      </dgm:t>
    </dgm:pt>
    <dgm:pt modelId="{C7012F25-EB90-4597-B71E-333E21C8B0A8}">
      <dgm:prSet custT="1"/>
      <dgm:spPr/>
      <dgm:t>
        <a:bodyPr/>
        <a:lstStyle/>
        <a:p>
          <a:r>
            <a:rPr lang="uk-UA" sz="2400" b="1" i="0" dirty="0" smtClean="0">
              <a:solidFill>
                <a:schemeClr val="tx1"/>
              </a:solidFill>
            </a:rPr>
            <a:t>Розв’язка</a:t>
          </a:r>
        </a:p>
        <a:p>
          <a:r>
            <a:rPr lang="ru-RU" sz="2400" b="1" i="0" dirty="0" err="1" smtClean="0">
              <a:solidFill>
                <a:schemeClr val="tx1"/>
              </a:solidFill>
            </a:rPr>
            <a:t>Розкажіть</a:t>
          </a:r>
          <a:r>
            <a:rPr lang="ru-RU" sz="2400" b="1" i="0" dirty="0" smtClean="0">
              <a:solidFill>
                <a:schemeClr val="tx1"/>
              </a:solidFill>
            </a:rPr>
            <a:t>, </a:t>
          </a:r>
          <a:r>
            <a:rPr lang="ru-RU" sz="2400" b="1" i="0" dirty="0" err="1" smtClean="0">
              <a:solidFill>
                <a:schemeClr val="tx1"/>
              </a:solidFill>
            </a:rPr>
            <a:t>чим</a:t>
          </a:r>
          <a:r>
            <a:rPr lang="ru-RU" sz="2400" b="1" i="0" dirty="0" smtClean="0">
              <a:solidFill>
                <a:schemeClr val="tx1"/>
              </a:solidFill>
            </a:rPr>
            <a:t> все </a:t>
          </a:r>
          <a:r>
            <a:rPr lang="ru-RU" sz="2400" b="1" i="0" dirty="0" err="1" smtClean="0">
              <a:solidFill>
                <a:schemeClr val="tx1"/>
              </a:solidFill>
            </a:rPr>
            <a:t>завершилося</a:t>
          </a:r>
          <a:r>
            <a:rPr lang="ru-RU" sz="2400" b="1" i="0" dirty="0" smtClean="0">
              <a:solidFill>
                <a:schemeClr val="tx1"/>
              </a:solidFill>
            </a:rPr>
            <a:t>. Як </a:t>
          </a:r>
          <a:r>
            <a:rPr lang="ru-RU" sz="2400" b="1" i="0" dirty="0" err="1" smtClean="0">
              <a:solidFill>
                <a:schemeClr val="tx1"/>
              </a:solidFill>
            </a:rPr>
            <a:t>змінився</a:t>
          </a:r>
          <a:r>
            <a:rPr lang="ru-RU" sz="2400" b="1" i="0" dirty="0" smtClean="0">
              <a:solidFill>
                <a:schemeClr val="tx1"/>
              </a:solidFill>
            </a:rPr>
            <a:t> герой, </a:t>
          </a:r>
          <a:r>
            <a:rPr lang="ru-RU" sz="2400" b="1" i="0" dirty="0" err="1" smtClean="0">
              <a:solidFill>
                <a:schemeClr val="tx1"/>
              </a:solidFill>
            </a:rPr>
            <a:t>що</a:t>
          </a:r>
          <a:r>
            <a:rPr lang="ru-RU" sz="2400" b="1" i="0" dirty="0" smtClean="0">
              <a:solidFill>
                <a:schemeClr val="tx1"/>
              </a:solidFill>
            </a:rPr>
            <a:t> </a:t>
          </a:r>
          <a:r>
            <a:rPr lang="ru-RU" sz="2400" b="1" i="0" dirty="0" err="1" smtClean="0">
              <a:solidFill>
                <a:schemeClr val="tx1"/>
              </a:solidFill>
            </a:rPr>
            <a:t>він</a:t>
          </a:r>
          <a:r>
            <a:rPr lang="ru-RU" sz="2400" b="1" i="0" dirty="0" smtClean="0">
              <a:solidFill>
                <a:schemeClr val="tx1"/>
              </a:solidFill>
            </a:rPr>
            <a:t> </a:t>
          </a:r>
          <a:r>
            <a:rPr lang="ru-RU" sz="2400" b="1" i="0" dirty="0" err="1" smtClean="0">
              <a:solidFill>
                <a:schemeClr val="tx1"/>
              </a:solidFill>
            </a:rPr>
            <a:t>зрозумів</a:t>
          </a:r>
          <a:r>
            <a:rPr lang="ru-RU" sz="2400" b="0" i="0" dirty="0" smtClean="0">
              <a:solidFill>
                <a:schemeClr val="tx1"/>
              </a:solidFill>
            </a:rPr>
            <a:t>.</a:t>
          </a:r>
          <a:endParaRPr lang="ru-RU" sz="2400" b="0" dirty="0">
            <a:solidFill>
              <a:schemeClr val="tx1"/>
            </a:solidFill>
          </a:endParaRPr>
        </a:p>
      </dgm:t>
    </dgm:pt>
    <dgm:pt modelId="{1136CBCC-3C03-4BB0-B1FB-C178C74E5416}" type="parTrans" cxnId="{D462F0FE-8201-4931-8E45-18F72B6495A3}">
      <dgm:prSet/>
      <dgm:spPr/>
      <dgm:t>
        <a:bodyPr/>
        <a:lstStyle/>
        <a:p>
          <a:endParaRPr lang="ru-RU"/>
        </a:p>
      </dgm:t>
    </dgm:pt>
    <dgm:pt modelId="{51652BE9-D744-4C1D-B2E3-13DFBFE41B70}" type="sibTrans" cxnId="{D462F0FE-8201-4931-8E45-18F72B6495A3}">
      <dgm:prSet/>
      <dgm:spPr/>
      <dgm:t>
        <a:bodyPr/>
        <a:lstStyle/>
        <a:p>
          <a:endParaRPr lang="ru-RU"/>
        </a:p>
      </dgm:t>
    </dgm:pt>
    <dgm:pt modelId="{3EA986E8-D105-40AF-A0F2-A2131E61A956}" type="pres">
      <dgm:prSet presAssocID="{0786AF6B-01A7-47CB-8933-51F41A5CA794}" presName="linearFlow" presStyleCnt="0">
        <dgm:presLayoutVars>
          <dgm:dir/>
          <dgm:resizeHandles val="exact"/>
        </dgm:presLayoutVars>
      </dgm:prSet>
      <dgm:spPr/>
    </dgm:pt>
    <dgm:pt modelId="{DDA9EA9F-07F9-4CB1-98F3-A446153913C1}" type="pres">
      <dgm:prSet presAssocID="{D6ED664C-52D3-4A92-843A-4B8B4A1A2A02}" presName="composite" presStyleCnt="0"/>
      <dgm:spPr/>
    </dgm:pt>
    <dgm:pt modelId="{289C361E-14AD-4698-923E-D672B8D8333F}" type="pres">
      <dgm:prSet presAssocID="{D6ED664C-52D3-4A92-843A-4B8B4A1A2A02}" presName="imgShp" presStyleLbl="fgImgPlace1" presStyleIdx="0" presStyleCnt="3" custScaleX="3167" custScaleY="69047" custLinFactX="-5407" custLinFactNeighborX="-100000" custLinFactNeighborY="9438"/>
      <dgm:spPr/>
    </dgm:pt>
    <dgm:pt modelId="{AF9406D7-78DA-45FD-AC8E-0F08C4EA7E46}" type="pres">
      <dgm:prSet presAssocID="{D6ED664C-52D3-4A92-843A-4B8B4A1A2A02}" presName="txShp" presStyleLbl="node1" presStyleIdx="0" presStyleCnt="3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10F110-227A-4269-A0D7-17655705EA73}" type="pres">
      <dgm:prSet presAssocID="{6533E535-7551-46B5-B2E3-38941176E6DC}" presName="spacing" presStyleCnt="0"/>
      <dgm:spPr/>
    </dgm:pt>
    <dgm:pt modelId="{FB97D9CE-4DBB-40FF-B477-6780DF8644D6}" type="pres">
      <dgm:prSet presAssocID="{C7012F25-EB90-4597-B71E-333E21C8B0A8}" presName="composite" presStyleCnt="0"/>
      <dgm:spPr/>
    </dgm:pt>
    <dgm:pt modelId="{B7B10D6B-C301-4075-9FF2-76B356522B9C}" type="pres">
      <dgm:prSet presAssocID="{C7012F25-EB90-4597-B71E-333E21C8B0A8}" presName="imgShp" presStyleLbl="fgImgPlace1" presStyleIdx="1" presStyleCnt="3" custFlipVert="1" custFlipHor="0" custScaleX="5030" custScaleY="13017" custLinFactNeighborX="-95661" custLinFactNeighborY="-3467"/>
      <dgm:spPr/>
    </dgm:pt>
    <dgm:pt modelId="{0E38919F-664B-4CB5-9B6A-59BDD2714121}" type="pres">
      <dgm:prSet presAssocID="{C7012F25-EB90-4597-B71E-333E21C8B0A8}" presName="txShp" presStyleLbl="node1" presStyleIdx="1" presStyleCnt="3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8AFF8-5FD2-4587-BA45-EACB2B1EEA0A}" type="pres">
      <dgm:prSet presAssocID="{51652BE9-D744-4C1D-B2E3-13DFBFE41B70}" presName="spacing" presStyleCnt="0"/>
      <dgm:spPr/>
    </dgm:pt>
    <dgm:pt modelId="{F66553CF-6A9F-4B40-81E5-6A6FA86236BD}" type="pres">
      <dgm:prSet presAssocID="{E4609937-5DDC-4F12-8727-F419BB4C0DE1}" presName="composite" presStyleCnt="0"/>
      <dgm:spPr/>
    </dgm:pt>
    <dgm:pt modelId="{27B3E965-0B93-4B29-B3DD-0C57B2C53DEC}" type="pres">
      <dgm:prSet presAssocID="{E4609937-5DDC-4F12-8727-F419BB4C0DE1}" presName="imgShp" presStyleLbl="fgImgPlace1" presStyleIdx="2" presStyleCnt="3" custFlipHor="0" custScaleX="64883" custScaleY="3569" custLinFactX="-5407" custLinFactNeighborX="-100000" custLinFactNeighborY="-6626"/>
      <dgm:spPr/>
    </dgm:pt>
    <dgm:pt modelId="{5A7339D5-2BA7-42A8-89D6-7457E7082CDE}" type="pres">
      <dgm:prSet presAssocID="{E4609937-5DDC-4F12-8727-F419BB4C0DE1}" presName="txShp" presStyleLbl="node1" presStyleIdx="2" presStyleCnt="3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2A069C-D9D6-4B8D-925E-EEA796E6C07D}" type="presOf" srcId="{E4609937-5DDC-4F12-8727-F419BB4C0DE1}" destId="{5A7339D5-2BA7-42A8-89D6-7457E7082CDE}" srcOrd="0" destOrd="0" presId="urn:microsoft.com/office/officeart/2005/8/layout/vList3"/>
    <dgm:cxn modelId="{223F1B1E-B667-4799-839F-969943BBAE88}" type="presOf" srcId="{0786AF6B-01A7-47CB-8933-51F41A5CA794}" destId="{3EA986E8-D105-40AF-A0F2-A2131E61A956}" srcOrd="0" destOrd="0" presId="urn:microsoft.com/office/officeart/2005/8/layout/vList3"/>
    <dgm:cxn modelId="{A0168CC9-9455-499A-AD1E-8EC06EAE3E4D}" type="presOf" srcId="{D6ED664C-52D3-4A92-843A-4B8B4A1A2A02}" destId="{AF9406D7-78DA-45FD-AC8E-0F08C4EA7E46}" srcOrd="0" destOrd="0" presId="urn:microsoft.com/office/officeart/2005/8/layout/vList3"/>
    <dgm:cxn modelId="{479D55DD-F8CA-449B-85D5-2F2D939350F9}" srcId="{0786AF6B-01A7-47CB-8933-51F41A5CA794}" destId="{D6ED664C-52D3-4A92-843A-4B8B4A1A2A02}" srcOrd="0" destOrd="0" parTransId="{F5E79090-F82A-42C8-8C41-4BA9D7BE76BA}" sibTransId="{6533E535-7551-46B5-B2E3-38941176E6DC}"/>
    <dgm:cxn modelId="{D462F0FE-8201-4931-8E45-18F72B6495A3}" srcId="{0786AF6B-01A7-47CB-8933-51F41A5CA794}" destId="{C7012F25-EB90-4597-B71E-333E21C8B0A8}" srcOrd="1" destOrd="0" parTransId="{1136CBCC-3C03-4BB0-B1FB-C178C74E5416}" sibTransId="{51652BE9-D744-4C1D-B2E3-13DFBFE41B70}"/>
    <dgm:cxn modelId="{0FAFF161-44EB-4268-A55F-8DDF31E0E5EB}" srcId="{0786AF6B-01A7-47CB-8933-51F41A5CA794}" destId="{E4609937-5DDC-4F12-8727-F419BB4C0DE1}" srcOrd="2" destOrd="0" parTransId="{C01C697E-9296-4037-A01D-49FE669F3724}" sibTransId="{B828AE82-7E9F-4286-801F-5CDA3AD5C4EC}"/>
    <dgm:cxn modelId="{0E09A78A-8F6C-4784-A95A-396E3355B713}" type="presOf" srcId="{C7012F25-EB90-4597-B71E-333E21C8B0A8}" destId="{0E38919F-664B-4CB5-9B6A-59BDD2714121}" srcOrd="0" destOrd="0" presId="urn:microsoft.com/office/officeart/2005/8/layout/vList3"/>
    <dgm:cxn modelId="{75A4BE2A-B96C-46EF-BF65-241301FBC517}" type="presParOf" srcId="{3EA986E8-D105-40AF-A0F2-A2131E61A956}" destId="{DDA9EA9F-07F9-4CB1-98F3-A446153913C1}" srcOrd="0" destOrd="0" presId="urn:microsoft.com/office/officeart/2005/8/layout/vList3"/>
    <dgm:cxn modelId="{2CFAAAEA-9422-47F5-9D5D-AEE4FB8D37EB}" type="presParOf" srcId="{DDA9EA9F-07F9-4CB1-98F3-A446153913C1}" destId="{289C361E-14AD-4698-923E-D672B8D8333F}" srcOrd="0" destOrd="0" presId="urn:microsoft.com/office/officeart/2005/8/layout/vList3"/>
    <dgm:cxn modelId="{59972BC2-1B3E-4389-B7E0-37FF2A40024B}" type="presParOf" srcId="{DDA9EA9F-07F9-4CB1-98F3-A446153913C1}" destId="{AF9406D7-78DA-45FD-AC8E-0F08C4EA7E46}" srcOrd="1" destOrd="0" presId="urn:microsoft.com/office/officeart/2005/8/layout/vList3"/>
    <dgm:cxn modelId="{F9DDCBE9-6611-49B9-9BB3-500334BEE7D4}" type="presParOf" srcId="{3EA986E8-D105-40AF-A0F2-A2131E61A956}" destId="{5310F110-227A-4269-A0D7-17655705EA73}" srcOrd="1" destOrd="0" presId="urn:microsoft.com/office/officeart/2005/8/layout/vList3"/>
    <dgm:cxn modelId="{05E55995-F31A-4545-98C4-B7FCD529612E}" type="presParOf" srcId="{3EA986E8-D105-40AF-A0F2-A2131E61A956}" destId="{FB97D9CE-4DBB-40FF-B477-6780DF8644D6}" srcOrd="2" destOrd="0" presId="urn:microsoft.com/office/officeart/2005/8/layout/vList3"/>
    <dgm:cxn modelId="{D04D83D1-9A01-4262-99E3-9B0A825E6C35}" type="presParOf" srcId="{FB97D9CE-4DBB-40FF-B477-6780DF8644D6}" destId="{B7B10D6B-C301-4075-9FF2-76B356522B9C}" srcOrd="0" destOrd="0" presId="urn:microsoft.com/office/officeart/2005/8/layout/vList3"/>
    <dgm:cxn modelId="{CED5EE02-E52B-4ACF-82D4-9E4EFA3FC90D}" type="presParOf" srcId="{FB97D9CE-4DBB-40FF-B477-6780DF8644D6}" destId="{0E38919F-664B-4CB5-9B6A-59BDD2714121}" srcOrd="1" destOrd="0" presId="urn:microsoft.com/office/officeart/2005/8/layout/vList3"/>
    <dgm:cxn modelId="{3A21DFD4-2268-4002-B71F-775795BAF7B7}" type="presParOf" srcId="{3EA986E8-D105-40AF-A0F2-A2131E61A956}" destId="{3658AFF8-5FD2-4587-BA45-EACB2B1EEA0A}" srcOrd="3" destOrd="0" presId="urn:microsoft.com/office/officeart/2005/8/layout/vList3"/>
    <dgm:cxn modelId="{F433536A-5F14-4458-B439-B6B6A5EB9741}" type="presParOf" srcId="{3EA986E8-D105-40AF-A0F2-A2131E61A956}" destId="{F66553CF-6A9F-4B40-81E5-6A6FA86236BD}" srcOrd="4" destOrd="0" presId="urn:microsoft.com/office/officeart/2005/8/layout/vList3"/>
    <dgm:cxn modelId="{4D38246C-5C7A-4F82-9CC1-D6F4AF22C766}" type="presParOf" srcId="{F66553CF-6A9F-4B40-81E5-6A6FA86236BD}" destId="{27B3E965-0B93-4B29-B3DD-0C57B2C53DEC}" srcOrd="0" destOrd="0" presId="urn:microsoft.com/office/officeart/2005/8/layout/vList3"/>
    <dgm:cxn modelId="{0DA6B88D-83D1-4DFC-A73D-FD60045AADC3}" type="presParOf" srcId="{F66553CF-6A9F-4B40-81E5-6A6FA86236BD}" destId="{5A7339D5-2BA7-42A8-89D6-7457E7082CD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0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332656"/>
            <a:ext cx="6840760" cy="2736304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latin typeface="Arial" pitchFamily="34" charset="0"/>
                <a:cs typeface="Arial" pitchFamily="34" charset="0"/>
              </a:rPr>
              <a:t>Формуємо м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овленнєв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у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компетентність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дошкільника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через застосування інноваційних  методів та технологій</a:t>
            </a:r>
            <a:endParaRPr lang="ru-RU" sz="2800" noProof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3789040"/>
            <a:ext cx="6318448" cy="2585882"/>
          </a:xfrm>
        </p:spPr>
        <p:txBody>
          <a:bodyPr/>
          <a:lstStyle/>
          <a:p>
            <a:pPr algn="ctr"/>
            <a:r>
              <a:rPr lang="ru-RU" b="0" dirty="0" smtClean="0"/>
              <a:t>К.Д. </a:t>
            </a:r>
            <a:r>
              <a:rPr lang="ru-RU" b="0" dirty="0" err="1" smtClean="0"/>
              <a:t>Ушинський</a:t>
            </a:r>
            <a:r>
              <a:rPr lang="ru-RU" b="0" dirty="0" smtClean="0"/>
              <a:t> писав: «</a:t>
            </a:r>
            <a:r>
              <a:rPr lang="ru-RU" b="0" dirty="0" err="1" smtClean="0"/>
              <a:t>Вчіть</a:t>
            </a:r>
            <a:r>
              <a:rPr lang="ru-RU" b="0" dirty="0" smtClean="0"/>
              <a:t> </a:t>
            </a:r>
            <a:r>
              <a:rPr lang="ru-RU" b="0" dirty="0" err="1" smtClean="0"/>
              <a:t>дитину</a:t>
            </a:r>
            <a:r>
              <a:rPr lang="ru-RU" b="0" dirty="0" smtClean="0"/>
              <a:t> </a:t>
            </a:r>
            <a:r>
              <a:rPr lang="ru-RU" b="0" dirty="0" err="1" smtClean="0"/>
              <a:t>яким</a:t>
            </a:r>
            <a:r>
              <a:rPr lang="ru-RU" b="0" dirty="0" smtClean="0"/>
              <a:t> – </a:t>
            </a:r>
            <a:r>
              <a:rPr lang="ru-RU" b="0" dirty="0" err="1" smtClean="0"/>
              <a:t>небудь</a:t>
            </a:r>
            <a:r>
              <a:rPr lang="ru-RU" b="0" dirty="0" smtClean="0"/>
              <a:t> </a:t>
            </a:r>
            <a:r>
              <a:rPr lang="ru-RU" b="0" dirty="0" err="1" smtClean="0"/>
              <a:t>невідомим</a:t>
            </a:r>
            <a:r>
              <a:rPr lang="ru-RU" b="0" dirty="0" smtClean="0"/>
              <a:t> </a:t>
            </a:r>
            <a:r>
              <a:rPr lang="ru-RU" b="0" dirty="0" err="1" smtClean="0"/>
              <a:t>їй</a:t>
            </a:r>
            <a:r>
              <a:rPr lang="ru-RU" b="0" dirty="0" smtClean="0"/>
              <a:t> </a:t>
            </a:r>
            <a:r>
              <a:rPr lang="ru-RU" b="0" dirty="0" err="1" smtClean="0"/>
              <a:t>п`яти</a:t>
            </a:r>
            <a:r>
              <a:rPr lang="ru-RU" b="0" dirty="0" smtClean="0"/>
              <a:t> словам – вона буде </a:t>
            </a:r>
            <a:r>
              <a:rPr lang="ru-RU" b="0" dirty="0" err="1" smtClean="0"/>
              <a:t>довго</a:t>
            </a:r>
            <a:r>
              <a:rPr lang="ru-RU" b="0" dirty="0" smtClean="0"/>
              <a:t> </a:t>
            </a:r>
            <a:r>
              <a:rPr lang="ru-RU" b="0" dirty="0" err="1" smtClean="0"/>
              <a:t>і</a:t>
            </a:r>
            <a:r>
              <a:rPr lang="ru-RU" b="0" dirty="0" smtClean="0"/>
              <a:t> </a:t>
            </a:r>
            <a:r>
              <a:rPr lang="ru-RU" b="0" dirty="0" err="1" smtClean="0"/>
              <a:t>марно</a:t>
            </a:r>
            <a:r>
              <a:rPr lang="ru-RU" b="0" dirty="0" smtClean="0"/>
              <a:t> </a:t>
            </a:r>
            <a:r>
              <a:rPr lang="ru-RU" b="0" dirty="0" err="1" smtClean="0"/>
              <a:t>мучитися</a:t>
            </a:r>
            <a:r>
              <a:rPr lang="ru-RU" b="0" dirty="0" smtClean="0"/>
              <a:t>, а </a:t>
            </a:r>
            <a:r>
              <a:rPr lang="ru-RU" b="0" dirty="0" err="1" smtClean="0"/>
              <a:t>зв`яжіть</a:t>
            </a:r>
            <a:r>
              <a:rPr lang="ru-RU" b="0" dirty="0" smtClean="0"/>
              <a:t> </a:t>
            </a:r>
            <a:r>
              <a:rPr lang="ru-RU" b="0" dirty="0" err="1" smtClean="0"/>
              <a:t>двадцять</a:t>
            </a:r>
            <a:r>
              <a:rPr lang="ru-RU" b="0" dirty="0" smtClean="0"/>
              <a:t> таких </a:t>
            </a:r>
            <a:r>
              <a:rPr lang="ru-RU" b="0" dirty="0" err="1" smtClean="0"/>
              <a:t>слів</a:t>
            </a:r>
            <a:r>
              <a:rPr lang="ru-RU" b="0" dirty="0" smtClean="0"/>
              <a:t> </a:t>
            </a:r>
            <a:r>
              <a:rPr lang="ru-RU" b="0" dirty="0" err="1" smtClean="0"/>
              <a:t>з</a:t>
            </a:r>
            <a:r>
              <a:rPr lang="ru-RU" b="0" dirty="0" smtClean="0"/>
              <a:t> картинками, </a:t>
            </a:r>
            <a:r>
              <a:rPr lang="ru-RU" b="0" dirty="0" err="1" smtClean="0"/>
              <a:t>і</a:t>
            </a:r>
            <a:r>
              <a:rPr lang="ru-RU" b="0" dirty="0" smtClean="0"/>
              <a:t> вона </a:t>
            </a:r>
            <a:r>
              <a:rPr lang="ru-RU" b="0" dirty="0" err="1" smtClean="0"/>
              <a:t>їх</a:t>
            </a:r>
            <a:r>
              <a:rPr lang="ru-RU" b="0" dirty="0" smtClean="0"/>
              <a:t> </a:t>
            </a:r>
            <a:r>
              <a:rPr lang="ru-RU" b="0" dirty="0" err="1" smtClean="0"/>
              <a:t>засвоїть</a:t>
            </a:r>
            <a:r>
              <a:rPr lang="ru-RU" b="0" dirty="0" smtClean="0"/>
              <a:t> на </a:t>
            </a:r>
            <a:r>
              <a:rPr lang="ru-RU" b="0" dirty="0" err="1" smtClean="0"/>
              <a:t>льоту</a:t>
            </a:r>
            <a:r>
              <a:rPr lang="ru-RU" b="0" dirty="0" smtClean="0"/>
              <a:t>». </a:t>
            </a:r>
          </a:p>
          <a:p>
            <a:pPr algn="ctr"/>
            <a:r>
              <a:rPr lang="ru-RU" b="0" dirty="0" err="1" smtClean="0"/>
              <a:t>Підготувала</a:t>
            </a:r>
            <a:r>
              <a:rPr lang="ru-RU" b="0" dirty="0" smtClean="0"/>
              <a:t> </a:t>
            </a:r>
            <a:endParaRPr lang="ru-RU" b="0" dirty="0" smtClean="0"/>
          </a:p>
          <a:p>
            <a:pPr algn="ctr"/>
            <a:r>
              <a:rPr lang="ru-RU" b="0" dirty="0" err="1" smtClean="0"/>
              <a:t>в</a:t>
            </a:r>
            <a:r>
              <a:rPr lang="ru-RU" b="0" smtClean="0"/>
              <a:t>ихователь-методист</a:t>
            </a:r>
            <a:r>
              <a:rPr lang="ru-RU" b="0" dirty="0" smtClean="0"/>
              <a:t> </a:t>
            </a:r>
            <a:r>
              <a:rPr lang="ru-RU" b="0" dirty="0" err="1" smtClean="0"/>
              <a:t>вищої</a:t>
            </a:r>
            <a:r>
              <a:rPr lang="ru-RU" b="0" dirty="0" smtClean="0"/>
              <a:t> </a:t>
            </a:r>
            <a:r>
              <a:rPr lang="ru-RU" b="0" dirty="0" err="1" smtClean="0"/>
              <a:t>категорії</a:t>
            </a:r>
            <a:r>
              <a:rPr lang="ru-RU" b="0" dirty="0" smtClean="0"/>
              <a:t>  ЗДО №39</a:t>
            </a:r>
          </a:p>
          <a:p>
            <a:pPr algn="ctr"/>
            <a:r>
              <a:rPr lang="ru-RU" b="0" dirty="0" smtClean="0"/>
              <a:t>      </a:t>
            </a:r>
            <a:r>
              <a:rPr lang="ru-RU" b="0" dirty="0" err="1" smtClean="0"/>
              <a:t>Машкара</a:t>
            </a:r>
            <a:r>
              <a:rPr lang="ru-RU" b="0" dirty="0" smtClean="0"/>
              <a:t> М.М., «старший </a:t>
            </a:r>
            <a:r>
              <a:rPr lang="ru-RU" b="0" dirty="0" err="1" smtClean="0"/>
              <a:t>вихователь</a:t>
            </a:r>
            <a:r>
              <a:rPr lang="ru-RU" b="0" dirty="0" smtClean="0"/>
              <a:t>»</a:t>
            </a:r>
          </a:p>
          <a:p>
            <a:pPr algn="ctr"/>
            <a:endParaRPr lang="ru-RU" b="0" noProof="1" smtClean="0">
              <a:solidFill>
                <a:schemeClr val="tx1"/>
              </a:solidFill>
            </a:endParaRPr>
          </a:p>
          <a:p>
            <a:pPr algn="ctr"/>
            <a:endParaRPr lang="ru-RU" noProof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3902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96448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• Розширити і систематизувати знання дітей по темі «Весна».</a:t>
            </a:r>
            <a:br>
              <a:rPr lang="uk-UA" sz="2400" dirty="0" smtClean="0"/>
            </a:br>
            <a:r>
              <a:rPr lang="uk-UA" sz="2400" dirty="0" smtClean="0"/>
              <a:t>• Навчити малюків складати зв’язні розповіді, користуючись опорними картинками-підказками.</a:t>
            </a:r>
            <a:br>
              <a:rPr lang="uk-UA" sz="2400" dirty="0" smtClean="0"/>
            </a:br>
            <a:r>
              <a:rPr lang="uk-UA" sz="2400" dirty="0" smtClean="0"/>
              <a:t>• Розвивати зв’язне мовлення, його виразність і структуру, розширити словниковий запас.</a:t>
            </a:r>
            <a:br>
              <a:rPr lang="uk-UA" sz="2400" dirty="0" smtClean="0"/>
            </a:br>
            <a:r>
              <a:rPr lang="uk-UA" sz="2400" dirty="0" smtClean="0"/>
              <a:t>• Урізноманітнити прийоми навчання, зробити його легким та цікавим, формувати вміння і бажання самостійно вчитися.</a:t>
            </a:r>
            <a:br>
              <a:rPr lang="uk-UA" sz="2400" dirty="0" smtClean="0"/>
            </a:br>
            <a:r>
              <a:rPr lang="uk-UA" sz="2400" dirty="0" smtClean="0"/>
              <a:t>• Вдосконалити навички та вміння комунікації та пізнання навколишнього світу.</a:t>
            </a:r>
            <a:br>
              <a:rPr lang="uk-UA" sz="2400" dirty="0" smtClean="0"/>
            </a:br>
            <a:r>
              <a:rPr lang="uk-UA" sz="2400" dirty="0" smtClean="0"/>
              <a:t>• Виховувати бажання працювати в групі та поважати думки інших.</a:t>
            </a:r>
            <a:br>
              <a:rPr lang="uk-UA" sz="2400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58769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16832"/>
            <a:ext cx="497205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Сним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8138" y="1"/>
            <a:ext cx="5926137" cy="1412775"/>
          </a:xfrm>
          <a:prstGeom prst="rect">
            <a:avLst/>
          </a:prstGeom>
          <a:noFill/>
        </p:spPr>
      </p:pic>
      <p:pic>
        <p:nvPicPr>
          <p:cNvPr id="2051" name="Picture 3" descr="C:\Users\USER\Desktop\Сним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340" y="1700213"/>
            <a:ext cx="6511924" cy="4537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209112" cy="597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Мнемотаблиці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 Найскладніший прийом — це </a:t>
            </a:r>
            <a:r>
              <a:rPr lang="uk-UA" dirty="0" err="1" smtClean="0"/>
              <a:t>мнемотаблиці</a:t>
            </a:r>
            <a:r>
              <a:rPr lang="uk-UA" dirty="0" smtClean="0"/>
              <a:t>, які складаються із декількох </a:t>
            </a:r>
            <a:r>
              <a:rPr lang="uk-UA" dirty="0" err="1" smtClean="0"/>
              <a:t>мнемодоріжок</a:t>
            </a:r>
            <a:r>
              <a:rPr lang="uk-UA" dirty="0" smtClean="0"/>
              <a:t>. За допомогою </a:t>
            </a:r>
            <a:r>
              <a:rPr lang="uk-UA" dirty="0" err="1" smtClean="0"/>
              <a:t>мнемотаблиць</a:t>
            </a:r>
            <a:r>
              <a:rPr lang="uk-UA" dirty="0" smtClean="0"/>
              <a:t> можна запам’ятати й відтворити доволі довге оповідання, казку, вірш.</a:t>
            </a:r>
          </a:p>
          <a:p>
            <a:r>
              <a:rPr lang="uk-UA" dirty="0" smtClean="0"/>
              <a:t>Ми вже використовуємо </a:t>
            </a:r>
            <a:r>
              <a:rPr lang="uk-UA" dirty="0" err="1" smtClean="0"/>
              <a:t>мнемотаблиці</a:t>
            </a:r>
            <a:r>
              <a:rPr lang="uk-UA" dirty="0" smtClean="0"/>
              <a:t> під час вивчення віршів. Ця технологія нам знайома.</a:t>
            </a:r>
            <a:endParaRPr lang="uk-U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USER\Desktop\Сним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7665988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920" y="764704"/>
            <a:ext cx="877456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C:\Users\USER\Desktop\2dc7f6d9bef5bb86026072eaf6d9dc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291656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USER\Desktop\138747.0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172578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USER\Desktop\IMG_20220429_132605_2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357" y="548680"/>
            <a:ext cx="7773251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Використання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прийомів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мнемотехніки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допомагає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педагогам: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ru-RU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розширювати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словниковий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запас </a:t>
            </a:r>
            <a:r>
              <a:rPr lang="ru-RU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дітей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ru-RU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розвивати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навички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словотворення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ru-RU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закріплювати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правильну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звуковимову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ru-RU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сприяти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розвитку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в </a:t>
            </a:r>
            <a:r>
              <a:rPr lang="ru-RU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дітей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—</a:t>
            </a:r>
            <a:r>
              <a:rPr lang="ru-RU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зв’язного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мовлення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уміння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працювати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за </a:t>
            </a:r>
            <a:r>
              <a:rPr lang="ru-RU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зразком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правилами»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973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8700127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55776" y="274638"/>
            <a:ext cx="5369024" cy="34605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Розкажи про весну</a:t>
            </a:r>
            <a:endParaRPr lang="uk-U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uk-UA" dirty="0" smtClean="0"/>
              <a:t>Розкажи про осінь</a:t>
            </a:r>
            <a:endParaRPr lang="uk-UA" dirty="0"/>
          </a:p>
        </p:txBody>
      </p:sp>
      <p:pic>
        <p:nvPicPr>
          <p:cNvPr id="3" name="Picture 4" descr="22 Мнемотаблиці ideas | лепбук, навчання, осві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8136904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USER\Desktop\завантаженн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260648"/>
            <a:ext cx="7979155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завантаження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333628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Застосування </a:t>
            </a:r>
            <a:r>
              <a:rPr lang="uk-UA" dirty="0" err="1" smtClean="0"/>
              <a:t>мнемотаблиці</a:t>
            </a:r>
            <a:r>
              <a:rPr lang="uk-UA" dirty="0" smtClean="0"/>
              <a:t> в розповіданні казки </a:t>
            </a:r>
            <a:endParaRPr lang="uk-UA" dirty="0"/>
          </a:p>
        </p:txBody>
      </p:sp>
      <p:pic>
        <p:nvPicPr>
          <p:cNvPr id="3" name="Picture 2" descr="https://naurok.com.ua/uploads/files/11393/138747/150538_html/images/138747.0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8589363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https://naurok.com.ua/uploads/files/11393/138747/150538_html/images/138747.0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647" y="404664"/>
            <a:ext cx="8087107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6581775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770568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02657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5300" b="1" dirty="0" err="1" smtClean="0"/>
              <a:t>Сторітелінг</a:t>
            </a:r>
            <a:r>
              <a:rPr lang="uk-UA" sz="5300" dirty="0" smtClean="0"/>
              <a:t> </a:t>
            </a:r>
            <a:r>
              <a:rPr lang="uk-UA" dirty="0" smtClean="0"/>
              <a:t>– </a:t>
            </a:r>
            <a:r>
              <a:rPr lang="uk-UA" sz="4000" b="1" dirty="0" smtClean="0"/>
              <a:t>технологія</a:t>
            </a:r>
            <a:r>
              <a:rPr lang="uk-UA" sz="4000" dirty="0" smtClean="0"/>
              <a:t> </a:t>
            </a:r>
            <a:r>
              <a:rPr lang="uk-UA" sz="4000" b="1" dirty="0" smtClean="0"/>
              <a:t>створення історії та </a:t>
            </a:r>
            <a:r>
              <a:rPr lang="uk-UA" sz="4000" dirty="0" smtClean="0"/>
              <a:t>передачі за її допомогою необхідної інформації з метою впливу на емоційну, мотиваційну, когнітивну сфери слухача. </a:t>
            </a:r>
            <a:endParaRPr lang="uk-UA" sz="4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3408"/>
            <a:ext cx="9144000" cy="7101408"/>
          </a:xfrm>
        </p:spPr>
        <p:txBody>
          <a:bodyPr>
            <a:normAutofit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dirty="0" smtClean="0"/>
              <a:t>У перекладі з англійської                                                   </a:t>
            </a:r>
            <a:r>
              <a:rPr lang="en-US" b="1" dirty="0" smtClean="0"/>
              <a:t>story </a:t>
            </a:r>
            <a:r>
              <a:rPr lang="uk-UA" dirty="0" smtClean="0"/>
              <a:t>означає історія,                                             а </a:t>
            </a:r>
            <a:r>
              <a:rPr lang="en-US" b="1" dirty="0" smtClean="0"/>
              <a:t>telling </a:t>
            </a:r>
            <a:r>
              <a:rPr lang="uk-UA" dirty="0" smtClean="0"/>
              <a:t>розповідати. </a:t>
            </a:r>
            <a:br>
              <a:rPr lang="uk-UA" dirty="0" smtClean="0"/>
            </a:br>
            <a:r>
              <a:rPr lang="uk-UA" b="1" dirty="0" err="1" smtClean="0"/>
              <a:t>Сторітелінг</a:t>
            </a:r>
            <a:r>
              <a:rPr lang="uk-UA" dirty="0" smtClean="0"/>
              <a:t> – це розповідь історій.</a:t>
            </a:r>
            <a:br>
              <a:rPr lang="uk-UA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 </a:t>
            </a:r>
            <a:r>
              <a:rPr lang="ru-RU" b="1" dirty="0" err="1" smtClean="0"/>
              <a:t>Одне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основних</a:t>
            </a:r>
            <a:r>
              <a:rPr lang="ru-RU" b="1" dirty="0" smtClean="0"/>
              <a:t> </a:t>
            </a:r>
            <a:r>
              <a:rPr lang="ru-RU" b="1" dirty="0" err="1" smtClean="0"/>
              <a:t>завдань</a:t>
            </a:r>
            <a:r>
              <a:rPr lang="ru-RU" b="1" dirty="0" smtClean="0"/>
              <a:t> </a:t>
            </a:r>
            <a:r>
              <a:rPr lang="ru-RU" dirty="0" err="1" smtClean="0"/>
              <a:t>сторітеллінгу</a:t>
            </a:r>
            <a:r>
              <a:rPr lang="ru-RU" dirty="0" smtClean="0"/>
              <a:t> — </a:t>
            </a:r>
            <a:r>
              <a:rPr lang="ru-RU" dirty="0" err="1" smtClean="0"/>
              <a:t>зробити</a:t>
            </a:r>
            <a:r>
              <a:rPr lang="ru-RU" dirty="0" smtClean="0"/>
              <a:t> слухача </a:t>
            </a:r>
            <a:r>
              <a:rPr lang="ru-RU" dirty="0" err="1" smtClean="0"/>
              <a:t>безпосереднім</a:t>
            </a:r>
            <a:r>
              <a:rPr lang="ru-RU" dirty="0" smtClean="0"/>
              <a:t> </a:t>
            </a:r>
            <a:r>
              <a:rPr lang="ru-RU" dirty="0" err="1" smtClean="0"/>
              <a:t>учасником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Мнемотехніка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467600" cy="5637240"/>
          </a:xfrm>
        </p:spPr>
        <p:txBody>
          <a:bodyPr>
            <a:normAutofit/>
          </a:bodyPr>
          <a:lstStyle/>
          <a:p>
            <a:pPr lvl="0"/>
            <a:r>
              <a:rPr lang="uk-UA" dirty="0" smtClean="0"/>
              <a:t>Відповідно до програмних вимог, молодші дошкільники складають розповідь за запитаннями вихователя, відповіді їх прості, короткі. Використання мнемотехнічних прийомів дає змогу дітям переказувати текст (5 – 9 речень) повними поширеними реченнями, вільно, без допомоги вихователя, без хвилювання, впевнено. Застосовується у</a:t>
            </a:r>
          </a:p>
          <a:p>
            <a:pPr lvl="0"/>
            <a:r>
              <a:rPr lang="uk-UA" dirty="0" smtClean="0"/>
              <a:t>Збагаченні словника; </a:t>
            </a:r>
          </a:p>
          <a:p>
            <a:pPr lvl="0"/>
            <a:r>
              <a:rPr lang="uk-UA" dirty="0" smtClean="0"/>
              <a:t>Навчанні переказу; </a:t>
            </a:r>
          </a:p>
          <a:p>
            <a:pPr lvl="0"/>
            <a:r>
              <a:rPr lang="uk-UA" dirty="0" smtClean="0"/>
              <a:t>Придумуванні розповіді; </a:t>
            </a:r>
          </a:p>
          <a:p>
            <a:pPr lvl="0"/>
            <a:r>
              <a:rPr lang="uk-UA" dirty="0" smtClean="0"/>
              <a:t>Розучуванні вірша; </a:t>
            </a:r>
          </a:p>
          <a:p>
            <a:pPr lvl="0"/>
            <a:r>
              <a:rPr lang="uk-UA" dirty="0" smtClean="0"/>
              <a:t>Відгадуванні загадок…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15328" cy="44466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800" dirty="0" smtClean="0">
                <a:ln w="50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Переваги </a:t>
            </a:r>
            <a:r>
              <a:rPr lang="uk-UA" sz="2800" dirty="0" err="1" smtClean="0">
                <a:ln w="50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сторітелінгу</a:t>
            </a:r>
            <a:endParaRPr lang="ru-RU" sz="2800" b="0" dirty="0">
              <a:ln w="50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57188" y="2071688"/>
            <a:ext cx="2500312" cy="857250"/>
          </a:xfrm>
          <a:prstGeom prst="flowChartAlternateProcess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1"/>
                </a:solidFill>
                <a:latin typeface="Garamond" pitchFamily="18" charset="0"/>
              </a:rPr>
              <a:t>Педагог</a:t>
            </a:r>
            <a:endParaRPr lang="ru-RU" b="1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072188" y="2000250"/>
            <a:ext cx="2643187" cy="857250"/>
          </a:xfrm>
          <a:prstGeom prst="flowChartAlternateProcess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1"/>
                </a:solidFill>
                <a:latin typeface="Garamond" pitchFamily="18" charset="0"/>
              </a:rPr>
              <a:t>Діти  </a:t>
            </a:r>
            <a:endParaRPr lang="ru-RU" b="1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9" name="Тройная стрелка влево/вправо/вверх 8"/>
          <p:cNvSpPr/>
          <p:nvPr/>
        </p:nvSpPr>
        <p:spPr>
          <a:xfrm rot="10800000">
            <a:off x="2928938" y="2071688"/>
            <a:ext cx="3071812" cy="1143000"/>
          </a:xfrm>
          <a:prstGeom prst="leftRight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42875" y="5214938"/>
            <a:ext cx="2500313" cy="1214437"/>
          </a:xfrm>
          <a:prstGeom prst="flowChartAlternateProcess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потребує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використаний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будь-якому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в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будь-який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час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899592" y="3501008"/>
            <a:ext cx="2071687" cy="1571625"/>
          </a:xfrm>
          <a:prstGeom prst="flowChartAlternateProcess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Допомагає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реалізувати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індивідуальний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підхід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зацікавлювати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6643688" y="5214938"/>
            <a:ext cx="2357437" cy="1214437"/>
          </a:xfrm>
          <a:prstGeom prst="flowChartAlternateProcess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Розвиває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уяву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фантазію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креативність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203848" y="3286125"/>
            <a:ext cx="2592288" cy="2951187"/>
          </a:xfrm>
          <a:prstGeom prst="flowChartAlternateProcess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Сприяє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налагодженню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добрих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взаємин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вихованцями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педагогом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6012160" y="3429000"/>
            <a:ext cx="2071687" cy="1643063"/>
          </a:xfrm>
          <a:prstGeom prst="flowChartAlternateProcess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Знімає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психологічне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напруження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1547664" y="2996952"/>
            <a:ext cx="357188" cy="500063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395536" y="2996952"/>
            <a:ext cx="357187" cy="2214563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8316416" y="2924944"/>
            <a:ext cx="357187" cy="2286000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6876256" y="2924944"/>
            <a:ext cx="357187" cy="500062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rmAutofit/>
          </a:bodyPr>
          <a:lstStyle/>
          <a:p>
            <a:r>
              <a:rPr lang="ru-RU" dirty="0" err="1" smtClean="0"/>
              <a:t>Складові</a:t>
            </a:r>
            <a:r>
              <a:rPr lang="ru-RU" dirty="0" smtClean="0"/>
              <a:t> </a:t>
            </a:r>
            <a:r>
              <a:rPr lang="ru-RU" dirty="0" err="1" smtClean="0"/>
              <a:t>сторітелінга</a:t>
            </a:r>
            <a:r>
              <a:rPr lang="ru-RU" dirty="0" smtClean="0"/>
              <a:t> 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556792"/>
          <a:ext cx="8686800" cy="4958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 descr="dividers_6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6346" y="6309320"/>
            <a:ext cx="8747654" cy="344041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003232" cy="692696"/>
          </a:xfrm>
        </p:spPr>
        <p:txBody>
          <a:bodyPr>
            <a:noAutofit/>
          </a:bodyPr>
          <a:lstStyle/>
          <a:p>
            <a:r>
              <a:rPr lang="ru-RU" sz="2000" b="1" dirty="0" err="1" smtClean="0"/>
              <a:t>Основними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складовими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складання</a:t>
            </a:r>
            <a:r>
              <a:rPr lang="ru-RU" sz="2000" b="1" dirty="0" smtClean="0"/>
              <a:t> будь </a:t>
            </a:r>
            <a:r>
              <a:rPr lang="ru-RU" sz="2000" b="1" dirty="0" err="1" smtClean="0"/>
              <a:t>якої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історії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повинні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дотримуватись</a:t>
            </a:r>
            <a:r>
              <a:rPr lang="ru-RU" sz="2000" b="1" dirty="0" smtClean="0"/>
              <a:t> є:</a:t>
            </a:r>
            <a:endParaRPr lang="ru-RU" sz="20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836712"/>
          <a:ext cx="8686800" cy="5760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003232" cy="692696"/>
          </a:xfrm>
        </p:spPr>
        <p:txBody>
          <a:bodyPr>
            <a:noAutofit/>
          </a:bodyPr>
          <a:lstStyle/>
          <a:p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836712"/>
          <a:ext cx="8686800" cy="5760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68952" cy="617869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Література :</a:t>
            </a:r>
            <a:br>
              <a:rPr lang="uk-UA" dirty="0" smtClean="0"/>
            </a:br>
            <a:r>
              <a:rPr lang="uk-UA" dirty="0" smtClean="0">
                <a:latin typeface="Arial" pitchFamily="34" charset="0"/>
                <a:cs typeface="Arial" pitchFamily="34" charset="0"/>
              </a:rPr>
              <a:t>1.г.чепурний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“мнемотехніка”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навчально-методич-ний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посібник.тернопіль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“мандрівець”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 2017р.</a:t>
            </a:r>
            <a:br>
              <a:rPr lang="uk-UA" dirty="0" smtClean="0">
                <a:latin typeface="Arial" pitchFamily="34" charset="0"/>
                <a:cs typeface="Arial" pitchFamily="34" charset="0"/>
              </a:rPr>
            </a:br>
            <a:r>
              <a:rPr lang="uk-UA" dirty="0" smtClean="0">
                <a:latin typeface="Arial" pitchFamily="34" charset="0"/>
                <a:cs typeface="Arial" pitchFamily="34" charset="0"/>
              </a:rPr>
              <a:t>2.С.Ванжа Вивчаємо вірші за допомогою мнемотехніки,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“Ранок”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2018р.</a:t>
            </a:r>
            <a:br>
              <a:rPr lang="uk-UA" dirty="0" smtClean="0">
                <a:latin typeface="Arial" pitchFamily="34" charset="0"/>
                <a:cs typeface="Arial" pitchFamily="34" charset="0"/>
              </a:rPr>
            </a:br>
            <a:r>
              <a:rPr lang="uk-UA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Мнемодоріжки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ТОВ”Ранок-креатив”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2021р.</a:t>
            </a:r>
            <a:br>
              <a:rPr lang="uk-UA" dirty="0" smtClean="0">
                <a:latin typeface="Arial" pitchFamily="34" charset="0"/>
                <a:cs typeface="Arial" pitchFamily="34" charset="0"/>
              </a:rPr>
            </a:br>
            <a:r>
              <a:rPr lang="uk-UA" dirty="0" smtClean="0">
                <a:latin typeface="Arial" pitchFamily="34" charset="0"/>
                <a:cs typeface="Arial" pitchFamily="34" charset="0"/>
              </a:rPr>
              <a:t>4.Н.Гавриш Три технології для  розвитку монологічного мовлення дошкільників ж-л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“Вихователь-методист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№11.2023р.</a:t>
            </a:r>
            <a:br>
              <a:rPr lang="uk-UA" dirty="0" smtClean="0">
                <a:latin typeface="Arial" pitchFamily="34" charset="0"/>
                <a:cs typeface="Arial" pitchFamily="34" charset="0"/>
              </a:rPr>
            </a:br>
            <a:r>
              <a:rPr lang="uk-UA" dirty="0" smtClean="0">
                <a:latin typeface="Arial" pitchFamily="34" charset="0"/>
                <a:cs typeface="Arial" pitchFamily="34" charset="0"/>
              </a:rPr>
              <a:t>5.</a:t>
            </a:r>
            <a:r>
              <a:rPr lang="uk-UA" dirty="0" smtClean="0"/>
              <a:t>К.Крутій, Л.</a:t>
            </a:r>
            <a:r>
              <a:rPr lang="uk-UA" dirty="0" err="1" smtClean="0"/>
              <a:t>Зданевич</a:t>
            </a:r>
            <a:r>
              <a:rPr lang="uk-UA" dirty="0" smtClean="0"/>
              <a:t>  </a:t>
            </a:r>
            <a:r>
              <a:rPr lang="uk-UA" dirty="0" err="1" smtClean="0"/>
              <a:t>Сторітелінг</a:t>
            </a:r>
            <a:r>
              <a:rPr lang="uk-UA" dirty="0" smtClean="0"/>
              <a:t>: мистецтво розповідання, або як мотивувати дітей  Ж-л </a:t>
            </a:r>
            <a:r>
              <a:rPr lang="uk-UA" dirty="0" err="1" smtClean="0"/>
              <a:t>“Дошкільне</a:t>
            </a:r>
            <a:r>
              <a:rPr lang="uk-UA" dirty="0" smtClean="0"/>
              <a:t> </a:t>
            </a:r>
            <a:r>
              <a:rPr lang="uk-UA" dirty="0" err="1" smtClean="0"/>
              <a:t>виховання”</a:t>
            </a:r>
            <a:r>
              <a:rPr lang="uk-UA" dirty="0" smtClean="0"/>
              <a:t>  №7 2018р.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dirty="0" smtClean="0">
                <a:latin typeface="Arial" pitchFamily="34" charset="0"/>
                <a:cs typeface="Arial" pitchFamily="34" charset="0"/>
              </a:rPr>
            </a:br>
            <a:r>
              <a:rPr lang="uk-UA" dirty="0" smtClean="0">
                <a:latin typeface="Arial" pitchFamily="34" charset="0"/>
                <a:cs typeface="Arial" pitchFamily="34" charset="0"/>
              </a:rPr>
              <a:t>5.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Інтернет-ресурси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.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Снимок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13432"/>
            <a:ext cx="8424936" cy="485592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мнемотехніка будується від простого до складного Робота </a:t>
            </a:r>
            <a:r>
              <a:rPr lang="uk-UA" sz="2400" b="1" dirty="0" err="1" smtClean="0">
                <a:latin typeface="Arial" pitchFamily="34" charset="0"/>
                <a:cs typeface="Arial" pitchFamily="34" charset="0"/>
              </a:rPr>
              <a:t>розпочинаєтьтся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 від простих </a:t>
            </a:r>
            <a:r>
              <a:rPr lang="uk-UA" sz="2400" b="1" dirty="0" err="1" smtClean="0">
                <a:latin typeface="Arial" pitchFamily="34" charset="0"/>
                <a:cs typeface="Arial" pitchFamily="34" charset="0"/>
              </a:rPr>
              <a:t>мнемоквадратів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 послідовно переходячи до </a:t>
            </a:r>
            <a:r>
              <a:rPr lang="uk-UA" sz="2400" b="1" dirty="0" err="1" smtClean="0">
                <a:latin typeface="Arial" pitchFamily="34" charset="0"/>
                <a:cs typeface="Arial" pitchFamily="34" charset="0"/>
              </a:rPr>
              <a:t>мнемодоріжок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 , а потім до </a:t>
            </a:r>
            <a:r>
              <a:rPr lang="uk-UA" sz="2400" b="1" dirty="0" err="1" smtClean="0">
                <a:latin typeface="Arial" pitchFamily="34" charset="0"/>
                <a:cs typeface="Arial" pitchFamily="34" charset="0"/>
              </a:rPr>
              <a:t>мнемотаблиць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. </a:t>
            </a:r>
            <a:endParaRPr lang="uk-UA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86210"/>
          </a:xfrm>
        </p:spPr>
        <p:txBody>
          <a:bodyPr>
            <a:noAutofit/>
          </a:bodyPr>
          <a:lstStyle/>
          <a:p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Застосовуючи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мнемотехніку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дитячому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садку для початку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дітей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знайомлять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мнемоквадратами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Мнемоквадрати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це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зрозумілі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дітям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зображення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які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позначають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одне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слово,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словосполучення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його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характеристики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або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просте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речення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uk-UA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Содержимое 3"/>
          <p:cNvGrpSpPr>
            <a:grpSpLocks noGrp="1"/>
          </p:cNvGrpSpPr>
          <p:nvPr>
            <p:ph sz="quarter" idx="1"/>
          </p:nvPr>
        </p:nvGrpSpPr>
        <p:grpSpPr>
          <a:xfrm>
            <a:off x="457200" y="2276475"/>
            <a:ext cx="3394720" cy="4197350"/>
            <a:chOff x="203164" y="994549"/>
            <a:chExt cx="5040000" cy="504000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03164" y="994549"/>
              <a:ext cx="5040000" cy="5040000"/>
            </a:xfrm>
            <a:prstGeom prst="roundRect">
              <a:avLst/>
            </a:prstGeom>
            <a:ln w="76200">
              <a:solidFill>
                <a:srgbClr val="00CC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" name="Picture 2" descr="Cartoon funny elephant isolated | Premium Vector"/>
            <p:cNvPicPr>
              <a:picLocks noChangeAspect="1" noChangeArrowheads="1"/>
            </p:cNvPicPr>
            <p:nvPr/>
          </p:nvPicPr>
          <p:blipFill>
            <a:blip r:embed="rId2" cstate="print"/>
            <a:srcRect l="6060" r="7575"/>
            <a:stretch>
              <a:fillRect/>
            </a:stretch>
          </p:blipFill>
          <p:spPr bwMode="auto">
            <a:xfrm>
              <a:off x="560354" y="1208863"/>
              <a:ext cx="4071966" cy="4617535"/>
            </a:xfrm>
            <a:prstGeom prst="rect">
              <a:avLst/>
            </a:prstGeom>
            <a:noFill/>
          </p:spPr>
        </p:pic>
      </p:grpSp>
      <p:grpSp>
        <p:nvGrpSpPr>
          <p:cNvPr id="10" name="Группа 7"/>
          <p:cNvGrpSpPr/>
          <p:nvPr/>
        </p:nvGrpSpPr>
        <p:grpSpPr>
          <a:xfrm>
            <a:off x="4355976" y="2060848"/>
            <a:ext cx="4309739" cy="4571236"/>
            <a:chOff x="203164" y="994549"/>
            <a:chExt cx="5040000" cy="504000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03164" y="994549"/>
              <a:ext cx="5040000" cy="5040000"/>
            </a:xfrm>
            <a:prstGeom prst="roundRect">
              <a:avLst/>
            </a:prstGeom>
            <a:ln w="76200">
              <a:solidFill>
                <a:srgbClr val="00CC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2" name="Picture 6" descr="Clipart#ÐºÐ»Ð¸Ð¿Ð°ÑÑ#Ð´ÐµÑÐµÐ²ÑÑ#ÐµÐ»ÐºÐ°#Ð´ÐµÑÐµÐ²Ð¾#Ð´ÐµÑÐµÐ²ÑÑ#wood# | Ð Ð°ÑÑÐµÐ½Ð¸Ñ ...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1792" y="1121979"/>
              <a:ext cx="4071966" cy="473035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8"/>
          <p:cNvGrpSpPr/>
          <p:nvPr/>
        </p:nvGrpSpPr>
        <p:grpSpPr>
          <a:xfrm>
            <a:off x="179512" y="980728"/>
            <a:ext cx="4309739" cy="4571236"/>
            <a:chOff x="5378798" y="1026647"/>
            <a:chExt cx="5040000" cy="50400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5378798" y="1026647"/>
              <a:ext cx="5040000" cy="5040000"/>
            </a:xfrm>
            <a:prstGeom prst="roundRect">
              <a:avLst/>
            </a:prstGeom>
            <a:ln w="76200">
              <a:solidFill>
                <a:srgbClr val="00CC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" name="Picture 4" descr="Boy learning to paint on his canvas Royalty Free Vector"/>
            <p:cNvPicPr>
              <a:picLocks noChangeAspect="1" noChangeArrowheads="1"/>
            </p:cNvPicPr>
            <p:nvPr/>
          </p:nvPicPr>
          <p:blipFill>
            <a:blip r:embed="rId2" cstate="print"/>
            <a:srcRect b="8310"/>
            <a:stretch>
              <a:fillRect/>
            </a:stretch>
          </p:blipFill>
          <p:spPr bwMode="auto">
            <a:xfrm>
              <a:off x="5632452" y="1208863"/>
              <a:ext cx="4500594" cy="4456715"/>
            </a:xfrm>
            <a:prstGeom prst="roundRect">
              <a:avLst>
                <a:gd name="adj" fmla="val 21454"/>
              </a:avLst>
            </a:prstGeom>
            <a:noFill/>
          </p:spPr>
        </p:pic>
      </p:grpSp>
      <p:grpSp>
        <p:nvGrpSpPr>
          <p:cNvPr id="11" name="Группа 10"/>
          <p:cNvGrpSpPr/>
          <p:nvPr/>
        </p:nvGrpSpPr>
        <p:grpSpPr>
          <a:xfrm>
            <a:off x="5004048" y="1124744"/>
            <a:ext cx="3600400" cy="4536504"/>
            <a:chOff x="5378798" y="1026647"/>
            <a:chExt cx="5040000" cy="504000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5378798" y="1026647"/>
              <a:ext cx="5040000" cy="5040000"/>
            </a:xfrm>
            <a:prstGeom prst="roundRect">
              <a:avLst/>
            </a:prstGeom>
            <a:ln w="76200">
              <a:solidFill>
                <a:srgbClr val="00CC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" name="Picture 6" descr="ÐÐ¸Ð´Ð°ÐºÑÐ¸ÑÐµÑÐºÐ¸Ð¹ Ð¼Ð°ÑÐµÑÐ¸Ð°Ð» Ð¿Ð¾ ÑÐµÐ¼Ðµ &quot;ÐÐ¸Ð²Ð¾ÑÐ½ÑÐµ&quot;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5822842" y="1280301"/>
              <a:ext cx="4381642" cy="410658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3429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76672"/>
            <a:ext cx="2247900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548680"/>
            <a:ext cx="27813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Мнемодоріжки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Коли діти звикають до застосування </a:t>
            </a:r>
            <a:r>
              <a:rPr lang="uk-UA" dirty="0" err="1" smtClean="0"/>
              <a:t>мнемоквадратів</a:t>
            </a:r>
            <a:r>
              <a:rPr lang="uk-UA" dirty="0" smtClean="0"/>
              <a:t>, вводять у практику </a:t>
            </a:r>
            <a:r>
              <a:rPr lang="uk-UA" dirty="0" err="1" smtClean="0"/>
              <a:t>мнемодоріжки</a:t>
            </a:r>
            <a:r>
              <a:rPr lang="uk-UA" dirty="0" smtClean="0"/>
              <a:t> — послідовності </a:t>
            </a:r>
            <a:r>
              <a:rPr lang="uk-UA" dirty="0" err="1" smtClean="0"/>
              <a:t>мнемоквадратів</a:t>
            </a:r>
            <a:r>
              <a:rPr lang="uk-UA" dirty="0" smtClean="0"/>
              <a:t> (зазвичай чотирьох), за допомогою яких можна скласти розповідь із двох-трьох речень.</a:t>
            </a:r>
          </a:p>
          <a:p>
            <a:r>
              <a:rPr lang="uk-UA" b="1" dirty="0" smtClean="0"/>
              <a:t>Як працювати з </a:t>
            </a:r>
            <a:r>
              <a:rPr lang="uk-UA" b="1" dirty="0" err="1" smtClean="0"/>
              <a:t>мнемодоріжками</a:t>
            </a:r>
            <a:r>
              <a:rPr lang="uk-UA" b="1" dirty="0" smtClean="0"/>
              <a:t>: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err="1" smtClean="0"/>
              <a:t>-Вихователь</a:t>
            </a:r>
            <a:r>
              <a:rPr lang="uk-UA" dirty="0" smtClean="0"/>
              <a:t>  поза заняттями  під час спостережень розповідає дітям про зміни в природі навесні, умови життя людей та тварин у цей період тощо.</a:t>
            </a:r>
            <a:br>
              <a:rPr lang="uk-UA" dirty="0" smtClean="0"/>
            </a:br>
            <a:r>
              <a:rPr lang="uk-UA" dirty="0" smtClean="0"/>
              <a:t>- Демонструє дітям одну з </a:t>
            </a:r>
            <a:r>
              <a:rPr lang="uk-UA" dirty="0" err="1" smtClean="0"/>
              <a:t>мнемодоріжок</a:t>
            </a:r>
            <a:r>
              <a:rPr lang="uk-UA" dirty="0" smtClean="0"/>
              <a:t>.</a:t>
            </a:r>
            <a:br>
              <a:rPr lang="uk-UA" dirty="0" smtClean="0"/>
            </a:br>
            <a:r>
              <a:rPr lang="uk-UA" dirty="0" smtClean="0"/>
              <a:t>- Просить малюків розповісти, що намальовано на </a:t>
            </a:r>
            <a:r>
              <a:rPr lang="uk-UA" dirty="0" err="1" smtClean="0"/>
              <a:t>мнемодоріжці</a:t>
            </a:r>
            <a:r>
              <a:rPr lang="uk-UA" dirty="0" smtClean="0"/>
              <a:t>.</a:t>
            </a:r>
            <a:br>
              <a:rPr lang="uk-UA" dirty="0" smtClean="0"/>
            </a:br>
            <a:r>
              <a:rPr lang="uk-UA" dirty="0" smtClean="0"/>
              <a:t>- Просить малюків скласти невелику розповідь на основі зображеного.</a:t>
            </a:r>
            <a:endParaRPr lang="uk-U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92696"/>
            <a:ext cx="42100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748883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824</TotalTime>
  <Words>401</Words>
  <Application>Microsoft Office PowerPoint</Application>
  <PresentationFormat>Экран (4:3)</PresentationFormat>
  <Paragraphs>59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Эркер</vt:lpstr>
      <vt:lpstr>Формуємо мовленнєву компетентність дошкільника через застосування інноваційних  методів та технологій</vt:lpstr>
      <vt:lpstr>Слайд 2</vt:lpstr>
      <vt:lpstr>Мнемотехніка </vt:lpstr>
      <vt:lpstr>мнемотехніка будується від простого до складного Робота розпочинаєтьтся від простих мнемоквадратів послідовно переходячи до мнемодоріжок , а потім до мнемотаблиць. </vt:lpstr>
      <vt:lpstr>Застосовуючи мнемотехніку в дитячому садку для початку дітей знайомлять з мнемоквадратами. Мнемоквадрати - це зрозумілі дітям зображення, які позначають одне слово, словосполучення, його характеристики або просте речення.</vt:lpstr>
      <vt:lpstr>Слайд 6</vt:lpstr>
      <vt:lpstr>Слайд 7</vt:lpstr>
      <vt:lpstr>Мнемодоріжки </vt:lpstr>
      <vt:lpstr>Слайд 9</vt:lpstr>
      <vt:lpstr>Слайд 10</vt:lpstr>
      <vt:lpstr>Слайд 11</vt:lpstr>
      <vt:lpstr>Слайд 12</vt:lpstr>
      <vt:lpstr>Слайд 13</vt:lpstr>
      <vt:lpstr>Мнемотаблиці </vt:lpstr>
      <vt:lpstr>Слайд 15</vt:lpstr>
      <vt:lpstr>Слайд 16</vt:lpstr>
      <vt:lpstr>Слайд 17</vt:lpstr>
      <vt:lpstr>Слайд 18</vt:lpstr>
      <vt:lpstr>Слайд 19</vt:lpstr>
      <vt:lpstr>Розкажи про весну</vt:lpstr>
      <vt:lpstr>Розкажи про осінь</vt:lpstr>
      <vt:lpstr>Слайд 22</vt:lpstr>
      <vt:lpstr>Слайд 23</vt:lpstr>
      <vt:lpstr>Застосування мнемотаблиці в розповіданні казки </vt:lpstr>
      <vt:lpstr>Слайд 25</vt:lpstr>
      <vt:lpstr>Слайд 26</vt:lpstr>
      <vt:lpstr>Слайд 27</vt:lpstr>
      <vt:lpstr>     Сторітелінг – технологія створення історії та передачі за її допомогою необхідної інформації з метою впливу на емоційну, мотиваційну, когнітивну сфери слухача. </vt:lpstr>
      <vt:lpstr>     У перекладі з англійської                                                   story означає історія,                                             а telling розповідати.  Сторітелінг – це розповідь історій.    Одне з основних завдань сторітеллінгу — зробити слухача безпосереднім учасником історії. </vt:lpstr>
      <vt:lpstr>Переваги сторітелінгу</vt:lpstr>
      <vt:lpstr>Складові сторітелінга :</vt:lpstr>
      <vt:lpstr>Основними складовими складання будь якої історії, яких повинні дотримуватись є:</vt:lpstr>
      <vt:lpstr>Слайд 33</vt:lpstr>
      <vt:lpstr>   Література : 1.г.чепурний “мнемотехніка”, навчально-методич-ний посібник.тернопіль, “мандрівець”  2017р. 2.С.Ванжа Вивчаємо вірші за допомогою мнемотехніки, “Ранок” 2018р. 3. Мнемодоріжки ТОВ”Ранок-креатив” 2021р. 4.Н.Гавриш Три технології для  розвитку монологічного мовлення дошкільників ж-л “Вихователь-методист №11.2023р. 5.К.Крутій, Л.Зданевич  Сторітелінг: мистецтво розповідання, або як мотивувати дітей  Ж-л “Дошкільне виховання”  №7 2018р. 5. Інтернет-ресурси 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Інтерактивні методи навчання</dc:title>
  <dc:creator>Светлана</dc:creator>
  <cp:lastModifiedBy>USER</cp:lastModifiedBy>
  <cp:revision>91</cp:revision>
  <dcterms:created xsi:type="dcterms:W3CDTF">2018-05-07T11:26:38Z</dcterms:created>
  <dcterms:modified xsi:type="dcterms:W3CDTF">2024-11-13T12:10:38Z</dcterms:modified>
</cp:coreProperties>
</file>