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turo" panose="020B0604020202020204" charset="0"/>
      <p:regular r:id="rId20"/>
    </p:embeddedFont>
    <p:embeddedFont>
      <p:font typeface="Arturo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5.pn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31703" y="7401697"/>
            <a:ext cx="2827597" cy="28853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0940" y="6269492"/>
            <a:ext cx="17197388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619">
                <a:solidFill>
                  <a:srgbClr val="004AAD"/>
                </a:solidFill>
                <a:latin typeface="Arturo Bold"/>
              </a:rPr>
              <a:t>ПРОЄКТ</a:t>
            </a:r>
          </a:p>
          <a:p>
            <a:pPr algn="ctr">
              <a:lnSpc>
                <a:spcPts val="4339"/>
              </a:lnSpc>
            </a:pPr>
            <a:r>
              <a:rPr lang="en-US" sz="3099" spc="619">
                <a:solidFill>
                  <a:srgbClr val="004AAD"/>
                </a:solidFill>
                <a:latin typeface="Arturo Bold"/>
              </a:rPr>
              <a:t>ГРОМАДЯНСЬКО – ПАТРІОТИЧНОГО СПРЯМУВАННЯ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231017"/>
            <a:ext cx="18099267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spc="1500">
                <a:solidFill>
                  <a:srgbClr val="000000"/>
                </a:solidFill>
                <a:latin typeface="Arturo"/>
              </a:rPr>
              <a:t>     "Доброго дня, </a:t>
            </a:r>
          </a:p>
          <a:p>
            <a:pPr>
              <a:lnSpc>
                <a:spcPts val="10500"/>
              </a:lnSpc>
            </a:pPr>
            <a:r>
              <a:rPr lang="en-US" sz="7500" spc="1500">
                <a:solidFill>
                  <a:srgbClr val="000000"/>
                </a:solidFill>
                <a:latin typeface="Arturo"/>
              </a:rPr>
              <a:t>               ми з України!"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8475" y="695462"/>
            <a:ext cx="17283134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FFFFFF"/>
                </a:solidFill>
                <a:latin typeface="Arturo Bold"/>
              </a:rPr>
              <a:t>В. СУХОМЛИНСЬКИЙ ПИСАВ:</a:t>
            </a:r>
          </a:p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FFFFFF"/>
                </a:solidFill>
                <a:latin typeface="Arturo Bold"/>
              </a:rPr>
              <a:t> «ПАТРІОТИЗМ – ЦЕ ОСЯГНЕННЯ СВЯТИНІ – БАТЬКІВЩИНИ НЕ ТІЛЬКИ РОЗУМОМ, А Й ПЕРЕДУСІМ СЕРЦЕМ… </a:t>
            </a:r>
          </a:p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FFFFFF"/>
                </a:solidFill>
                <a:latin typeface="Arturo Bold"/>
              </a:rPr>
              <a:t>ПАТРІОТИЗМ ПОЧИНАЄТЬСЯ З ЛЮБОВІ ДО ЛЮДИНИ».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13656" y="8341995"/>
            <a:ext cx="9067747" cy="141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spc="820">
                <a:solidFill>
                  <a:srgbClr val="004AAD"/>
                </a:solidFill>
                <a:latin typeface="Arturo Bold"/>
              </a:rPr>
              <a:t>СПЕЦ. ГРУПА 3 "СОНЕЧКО"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73327"/>
            <a:ext cx="8115300" cy="4072852"/>
            <a:chOff x="0" y="0"/>
            <a:chExt cx="11727001" cy="5885468"/>
          </a:xfrm>
        </p:grpSpPr>
        <p:sp>
          <p:nvSpPr>
            <p:cNvPr id="5" name="Freeform 5"/>
            <p:cNvSpPr/>
            <p:nvPr/>
          </p:nvSpPr>
          <p:spPr>
            <a:xfrm>
              <a:off x="107950" y="107950"/>
              <a:ext cx="11511153" cy="5669534"/>
            </a:xfrm>
            <a:custGeom>
              <a:avLst/>
              <a:gdLst/>
              <a:ahLst/>
              <a:cxnLst/>
              <a:rect l="l" t="t" r="r" b="b"/>
              <a:pathLst>
                <a:path w="11511153" h="5669534">
                  <a:moveTo>
                    <a:pt x="0" y="0"/>
                  </a:moveTo>
                  <a:lnTo>
                    <a:pt x="11511153" y="0"/>
                  </a:lnTo>
                  <a:lnTo>
                    <a:pt x="11511153" y="5669534"/>
                  </a:lnTo>
                  <a:lnTo>
                    <a:pt x="0" y="5669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37" t="-18977" r="-937" b="-1897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1727053" cy="5885434"/>
            </a:xfrm>
            <a:custGeom>
              <a:avLst/>
              <a:gdLst/>
              <a:ahLst/>
              <a:cxnLst/>
              <a:rect l="l" t="t" r="r" b="b"/>
              <a:pathLst>
                <a:path w="11727053" h="5885434">
                  <a:moveTo>
                    <a:pt x="107950" y="0"/>
                  </a:moveTo>
                  <a:lnTo>
                    <a:pt x="11619103" y="0"/>
                  </a:lnTo>
                  <a:cubicBezTo>
                    <a:pt x="11678666" y="0"/>
                    <a:pt x="11727053" y="48387"/>
                    <a:pt x="11727053" y="107950"/>
                  </a:cubicBezTo>
                  <a:lnTo>
                    <a:pt x="11727053" y="5777484"/>
                  </a:lnTo>
                  <a:cubicBezTo>
                    <a:pt x="11727053" y="5837047"/>
                    <a:pt x="11678666" y="5885434"/>
                    <a:pt x="11619103" y="5885434"/>
                  </a:cubicBezTo>
                  <a:lnTo>
                    <a:pt x="107950" y="5885434"/>
                  </a:lnTo>
                  <a:cubicBezTo>
                    <a:pt x="48387" y="5885434"/>
                    <a:pt x="0" y="5837047"/>
                    <a:pt x="0" y="5777484"/>
                  </a:cubicBezTo>
                  <a:lnTo>
                    <a:pt x="0" y="107950"/>
                  </a:lnTo>
                  <a:cubicBezTo>
                    <a:pt x="0" y="48387"/>
                    <a:pt x="48387" y="0"/>
                    <a:pt x="107950" y="0"/>
                  </a:cubicBezTo>
                  <a:moveTo>
                    <a:pt x="107950" y="215900"/>
                  </a:moveTo>
                  <a:lnTo>
                    <a:pt x="107950" y="107950"/>
                  </a:lnTo>
                  <a:lnTo>
                    <a:pt x="215900" y="107950"/>
                  </a:lnTo>
                  <a:lnTo>
                    <a:pt x="215900" y="5777484"/>
                  </a:lnTo>
                  <a:lnTo>
                    <a:pt x="107950" y="5777484"/>
                  </a:lnTo>
                  <a:lnTo>
                    <a:pt x="107950" y="5669534"/>
                  </a:lnTo>
                  <a:lnTo>
                    <a:pt x="11619103" y="5669534"/>
                  </a:lnTo>
                  <a:lnTo>
                    <a:pt x="11619103" y="5777484"/>
                  </a:lnTo>
                  <a:lnTo>
                    <a:pt x="11511153" y="5777484"/>
                  </a:lnTo>
                  <a:lnTo>
                    <a:pt x="11511153" y="107950"/>
                  </a:lnTo>
                  <a:lnTo>
                    <a:pt x="11619103" y="107950"/>
                  </a:lnTo>
                  <a:lnTo>
                    <a:pt x="11619103" y="215900"/>
                  </a:lnTo>
                  <a:lnTo>
                    <a:pt x="107950" y="2159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528092" y="173327"/>
            <a:ext cx="6053904" cy="4072852"/>
            <a:chOff x="0" y="0"/>
            <a:chExt cx="8458337" cy="5690469"/>
          </a:xfrm>
        </p:grpSpPr>
        <p:sp>
          <p:nvSpPr>
            <p:cNvPr id="8" name="Freeform 8"/>
            <p:cNvSpPr/>
            <p:nvPr/>
          </p:nvSpPr>
          <p:spPr>
            <a:xfrm>
              <a:off x="82550" y="82550"/>
              <a:ext cx="8293227" cy="5525389"/>
            </a:xfrm>
            <a:custGeom>
              <a:avLst/>
              <a:gdLst/>
              <a:ahLst/>
              <a:cxnLst/>
              <a:rect l="l" t="t" r="r" b="b"/>
              <a:pathLst>
                <a:path w="8293227" h="5525389">
                  <a:moveTo>
                    <a:pt x="0" y="0"/>
                  </a:moveTo>
                  <a:lnTo>
                    <a:pt x="8293227" y="0"/>
                  </a:lnTo>
                  <a:lnTo>
                    <a:pt x="8293227" y="5525389"/>
                  </a:lnTo>
                  <a:lnTo>
                    <a:pt x="0" y="5525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61" t="-1494" r="-1461" b="-149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8458327" cy="5690489"/>
            </a:xfrm>
            <a:custGeom>
              <a:avLst/>
              <a:gdLst/>
              <a:ahLst/>
              <a:cxnLst/>
              <a:rect l="l" t="t" r="r" b="b"/>
              <a:pathLst>
                <a:path w="8458327" h="5690489">
                  <a:moveTo>
                    <a:pt x="82550" y="0"/>
                  </a:moveTo>
                  <a:lnTo>
                    <a:pt x="8375777" y="0"/>
                  </a:lnTo>
                  <a:cubicBezTo>
                    <a:pt x="8421370" y="0"/>
                    <a:pt x="8458327" y="36957"/>
                    <a:pt x="8458327" y="82550"/>
                  </a:cubicBezTo>
                  <a:lnTo>
                    <a:pt x="8458327" y="5607939"/>
                  </a:lnTo>
                  <a:cubicBezTo>
                    <a:pt x="8458327" y="5653532"/>
                    <a:pt x="8421370" y="5690489"/>
                    <a:pt x="8375777" y="5690489"/>
                  </a:cubicBezTo>
                  <a:lnTo>
                    <a:pt x="82550" y="5690489"/>
                  </a:lnTo>
                  <a:cubicBezTo>
                    <a:pt x="36957" y="5690489"/>
                    <a:pt x="0" y="5653532"/>
                    <a:pt x="0" y="5607939"/>
                  </a:cubicBezTo>
                  <a:lnTo>
                    <a:pt x="0" y="82550"/>
                  </a:lnTo>
                  <a:cubicBezTo>
                    <a:pt x="0" y="36957"/>
                    <a:pt x="36957" y="0"/>
                    <a:pt x="82550" y="0"/>
                  </a:cubicBezTo>
                  <a:moveTo>
                    <a:pt x="82550" y="165100"/>
                  </a:moveTo>
                  <a:lnTo>
                    <a:pt x="82550" y="82550"/>
                  </a:lnTo>
                  <a:lnTo>
                    <a:pt x="165100" y="82550"/>
                  </a:lnTo>
                  <a:lnTo>
                    <a:pt x="165100" y="5607939"/>
                  </a:lnTo>
                  <a:lnTo>
                    <a:pt x="82550" y="5607939"/>
                  </a:lnTo>
                  <a:lnTo>
                    <a:pt x="82550" y="5525389"/>
                  </a:lnTo>
                  <a:lnTo>
                    <a:pt x="8375777" y="5525389"/>
                  </a:lnTo>
                  <a:lnTo>
                    <a:pt x="8375777" y="5607939"/>
                  </a:lnTo>
                  <a:lnTo>
                    <a:pt x="8293227" y="5607939"/>
                  </a:lnTo>
                  <a:lnTo>
                    <a:pt x="8293227" y="82550"/>
                  </a:lnTo>
                  <a:lnTo>
                    <a:pt x="8375777" y="82550"/>
                  </a:lnTo>
                  <a:lnTo>
                    <a:pt x="8375777" y="165100"/>
                  </a:lnTo>
                  <a:lnTo>
                    <a:pt x="82550" y="165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9550" y="5698722"/>
            <a:ext cx="2897704" cy="4048953"/>
            <a:chOff x="0" y="0"/>
            <a:chExt cx="4087492" cy="5711440"/>
          </a:xfrm>
        </p:grpSpPr>
        <p:sp>
          <p:nvSpPr>
            <p:cNvPr id="11" name="Freeform 11"/>
            <p:cNvSpPr/>
            <p:nvPr/>
          </p:nvSpPr>
          <p:spPr>
            <a:xfrm>
              <a:off x="101600" y="101600"/>
              <a:ext cx="3884295" cy="5508244"/>
            </a:xfrm>
            <a:custGeom>
              <a:avLst/>
              <a:gdLst/>
              <a:ahLst/>
              <a:cxnLst/>
              <a:rect l="l" t="t" r="r" b="b"/>
              <a:pathLst>
                <a:path w="3884295" h="5508244">
                  <a:moveTo>
                    <a:pt x="0" y="0"/>
                  </a:moveTo>
                  <a:lnTo>
                    <a:pt x="3884295" y="0"/>
                  </a:lnTo>
                  <a:lnTo>
                    <a:pt x="3884295" y="5508244"/>
                  </a:lnTo>
                  <a:lnTo>
                    <a:pt x="0" y="5508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15" t="-5611" r="-2615" b="-561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087495" cy="5711444"/>
            </a:xfrm>
            <a:custGeom>
              <a:avLst/>
              <a:gdLst/>
              <a:ahLst/>
              <a:cxnLst/>
              <a:rect l="l" t="t" r="r" b="b"/>
              <a:pathLst>
                <a:path w="4087495" h="5711444">
                  <a:moveTo>
                    <a:pt x="101600" y="0"/>
                  </a:moveTo>
                  <a:lnTo>
                    <a:pt x="3985895" y="0"/>
                  </a:lnTo>
                  <a:cubicBezTo>
                    <a:pt x="4042029" y="0"/>
                    <a:pt x="4087495" y="45466"/>
                    <a:pt x="4087495" y="101600"/>
                  </a:cubicBezTo>
                  <a:lnTo>
                    <a:pt x="4087495" y="5609844"/>
                  </a:lnTo>
                  <a:cubicBezTo>
                    <a:pt x="4087495" y="5665978"/>
                    <a:pt x="4042029" y="5711444"/>
                    <a:pt x="3985895" y="5711444"/>
                  </a:cubicBezTo>
                  <a:lnTo>
                    <a:pt x="101600" y="5711444"/>
                  </a:lnTo>
                  <a:cubicBezTo>
                    <a:pt x="45466" y="5711444"/>
                    <a:pt x="0" y="5665978"/>
                    <a:pt x="0" y="5609844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moveTo>
                    <a:pt x="101600" y="203200"/>
                  </a:moveTo>
                  <a:lnTo>
                    <a:pt x="101600" y="101600"/>
                  </a:lnTo>
                  <a:lnTo>
                    <a:pt x="203200" y="101600"/>
                  </a:lnTo>
                  <a:lnTo>
                    <a:pt x="203200" y="5609844"/>
                  </a:lnTo>
                  <a:lnTo>
                    <a:pt x="101600" y="5609844"/>
                  </a:lnTo>
                  <a:lnTo>
                    <a:pt x="101600" y="5508244"/>
                  </a:lnTo>
                  <a:lnTo>
                    <a:pt x="3985895" y="5508244"/>
                  </a:lnTo>
                  <a:lnTo>
                    <a:pt x="3985895" y="5609844"/>
                  </a:lnTo>
                  <a:lnTo>
                    <a:pt x="3884295" y="5609844"/>
                  </a:lnTo>
                  <a:lnTo>
                    <a:pt x="3884295" y="101600"/>
                  </a:lnTo>
                  <a:lnTo>
                    <a:pt x="3985895" y="101600"/>
                  </a:lnTo>
                  <a:lnTo>
                    <a:pt x="3985895" y="203200"/>
                  </a:lnTo>
                  <a:lnTo>
                    <a:pt x="101600" y="2032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613900" y="5698722"/>
            <a:ext cx="5721600" cy="4048953"/>
            <a:chOff x="0" y="0"/>
            <a:chExt cx="8194768" cy="5799117"/>
          </a:xfrm>
        </p:grpSpPr>
        <p:sp>
          <p:nvSpPr>
            <p:cNvPr id="14" name="Freeform 14"/>
            <p:cNvSpPr/>
            <p:nvPr/>
          </p:nvSpPr>
          <p:spPr>
            <a:xfrm>
              <a:off x="101600" y="101600"/>
              <a:ext cx="7991602" cy="5595874"/>
            </a:xfrm>
            <a:custGeom>
              <a:avLst/>
              <a:gdLst/>
              <a:ahLst/>
              <a:cxnLst/>
              <a:rect l="l" t="t" r="r" b="b"/>
              <a:pathLst>
                <a:path w="7991602" h="5595874">
                  <a:moveTo>
                    <a:pt x="0" y="0"/>
                  </a:moveTo>
                  <a:lnTo>
                    <a:pt x="7991602" y="0"/>
                  </a:lnTo>
                  <a:lnTo>
                    <a:pt x="7991602" y="5595874"/>
                  </a:lnTo>
                  <a:lnTo>
                    <a:pt x="0" y="5595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24" t="-1815" r="-4423" b="-181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194802" cy="5799074"/>
            </a:xfrm>
            <a:custGeom>
              <a:avLst/>
              <a:gdLst/>
              <a:ahLst/>
              <a:cxnLst/>
              <a:rect l="l" t="t" r="r" b="b"/>
              <a:pathLst>
                <a:path w="8194802" h="5799074">
                  <a:moveTo>
                    <a:pt x="101600" y="0"/>
                  </a:moveTo>
                  <a:lnTo>
                    <a:pt x="8093202" y="0"/>
                  </a:lnTo>
                  <a:cubicBezTo>
                    <a:pt x="8149336" y="0"/>
                    <a:pt x="8194802" y="45466"/>
                    <a:pt x="8194802" y="101600"/>
                  </a:cubicBezTo>
                  <a:lnTo>
                    <a:pt x="8194802" y="5697474"/>
                  </a:lnTo>
                  <a:cubicBezTo>
                    <a:pt x="8194802" y="5753608"/>
                    <a:pt x="8149336" y="5799074"/>
                    <a:pt x="8093202" y="5799074"/>
                  </a:cubicBezTo>
                  <a:lnTo>
                    <a:pt x="101600" y="5799074"/>
                  </a:lnTo>
                  <a:cubicBezTo>
                    <a:pt x="45466" y="5799074"/>
                    <a:pt x="0" y="5753608"/>
                    <a:pt x="0" y="5697474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moveTo>
                    <a:pt x="101600" y="203200"/>
                  </a:moveTo>
                  <a:lnTo>
                    <a:pt x="101600" y="101600"/>
                  </a:lnTo>
                  <a:lnTo>
                    <a:pt x="203200" y="101600"/>
                  </a:lnTo>
                  <a:lnTo>
                    <a:pt x="203200" y="5697474"/>
                  </a:lnTo>
                  <a:lnTo>
                    <a:pt x="101600" y="5697474"/>
                  </a:lnTo>
                  <a:lnTo>
                    <a:pt x="101600" y="5595874"/>
                  </a:lnTo>
                  <a:lnTo>
                    <a:pt x="8093202" y="5595874"/>
                  </a:lnTo>
                  <a:lnTo>
                    <a:pt x="8093202" y="5697474"/>
                  </a:lnTo>
                  <a:lnTo>
                    <a:pt x="7991602" y="5697474"/>
                  </a:lnTo>
                  <a:lnTo>
                    <a:pt x="7991602" y="101600"/>
                  </a:lnTo>
                  <a:lnTo>
                    <a:pt x="8093202" y="101600"/>
                  </a:lnTo>
                  <a:lnTo>
                    <a:pt x="8093202" y="203200"/>
                  </a:lnTo>
                  <a:lnTo>
                    <a:pt x="101600" y="2032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525735" y="5703484"/>
            <a:ext cx="6002358" cy="4044190"/>
            <a:chOff x="0" y="0"/>
            <a:chExt cx="8458028" cy="5698740"/>
          </a:xfrm>
        </p:grpSpPr>
        <p:sp>
          <p:nvSpPr>
            <p:cNvPr id="17" name="Freeform 17"/>
            <p:cNvSpPr/>
            <p:nvPr/>
          </p:nvSpPr>
          <p:spPr>
            <a:xfrm>
              <a:off x="95250" y="95250"/>
              <a:ext cx="8267573" cy="5508244"/>
            </a:xfrm>
            <a:custGeom>
              <a:avLst/>
              <a:gdLst/>
              <a:ahLst/>
              <a:cxnLst/>
              <a:rect l="l" t="t" r="r" b="b"/>
              <a:pathLst>
                <a:path w="8267573" h="5508244">
                  <a:moveTo>
                    <a:pt x="0" y="0"/>
                  </a:moveTo>
                  <a:lnTo>
                    <a:pt x="8267573" y="0"/>
                  </a:lnTo>
                  <a:lnTo>
                    <a:pt x="8267573" y="5508244"/>
                  </a:lnTo>
                  <a:lnTo>
                    <a:pt x="0" y="5508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696" t="-1729" r="-1696" b="-172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458073" cy="5698744"/>
            </a:xfrm>
            <a:custGeom>
              <a:avLst/>
              <a:gdLst/>
              <a:ahLst/>
              <a:cxnLst/>
              <a:rect l="l" t="t" r="r" b="b"/>
              <a:pathLst>
                <a:path w="8458073" h="5698744">
                  <a:moveTo>
                    <a:pt x="95250" y="0"/>
                  </a:moveTo>
                  <a:lnTo>
                    <a:pt x="8362823" y="0"/>
                  </a:lnTo>
                  <a:cubicBezTo>
                    <a:pt x="8415401" y="0"/>
                    <a:pt x="8458073" y="42672"/>
                    <a:pt x="8458073" y="95250"/>
                  </a:cubicBezTo>
                  <a:lnTo>
                    <a:pt x="8458073" y="5603494"/>
                  </a:lnTo>
                  <a:cubicBezTo>
                    <a:pt x="8458073" y="5656072"/>
                    <a:pt x="8415401" y="5698744"/>
                    <a:pt x="8362823" y="5698744"/>
                  </a:cubicBezTo>
                  <a:lnTo>
                    <a:pt x="95250" y="5698744"/>
                  </a:lnTo>
                  <a:cubicBezTo>
                    <a:pt x="42672" y="5698744"/>
                    <a:pt x="0" y="5656072"/>
                    <a:pt x="0" y="5603494"/>
                  </a:cubicBezTo>
                  <a:lnTo>
                    <a:pt x="0" y="95250"/>
                  </a:lnTo>
                  <a:cubicBezTo>
                    <a:pt x="0" y="42672"/>
                    <a:pt x="42672" y="0"/>
                    <a:pt x="95250" y="0"/>
                  </a:cubicBezTo>
                  <a:moveTo>
                    <a:pt x="95250" y="190500"/>
                  </a:moveTo>
                  <a:lnTo>
                    <a:pt x="95250" y="95250"/>
                  </a:lnTo>
                  <a:lnTo>
                    <a:pt x="190500" y="95250"/>
                  </a:lnTo>
                  <a:lnTo>
                    <a:pt x="190500" y="5603494"/>
                  </a:lnTo>
                  <a:lnTo>
                    <a:pt x="95250" y="5603494"/>
                  </a:lnTo>
                  <a:lnTo>
                    <a:pt x="95250" y="5508244"/>
                  </a:lnTo>
                  <a:lnTo>
                    <a:pt x="8362823" y="5508244"/>
                  </a:lnTo>
                  <a:lnTo>
                    <a:pt x="8362823" y="5603494"/>
                  </a:lnTo>
                  <a:lnTo>
                    <a:pt x="8267573" y="5603494"/>
                  </a:lnTo>
                  <a:lnTo>
                    <a:pt x="8267573" y="95250"/>
                  </a:lnTo>
                  <a:lnTo>
                    <a:pt x="8362823" y="95250"/>
                  </a:lnTo>
                  <a:lnTo>
                    <a:pt x="8362823" y="190500"/>
                  </a:lnTo>
                  <a:lnTo>
                    <a:pt x="95250" y="1905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0" y="4535881"/>
            <a:ext cx="18142419" cy="9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000000"/>
                </a:solidFill>
                <a:latin typeface="Arturo Bold"/>
              </a:rPr>
              <a:t>ЕКСКУРСІЯ В МУЗЕЙ "СТАРЕ СЕЛО"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7323" y="1575516"/>
            <a:ext cx="3355721" cy="3440849"/>
            <a:chOff x="0" y="0"/>
            <a:chExt cx="7708796" cy="7904355"/>
          </a:xfrm>
        </p:grpSpPr>
        <p:sp>
          <p:nvSpPr>
            <p:cNvPr id="4" name="Freeform 4"/>
            <p:cNvSpPr/>
            <p:nvPr/>
          </p:nvSpPr>
          <p:spPr>
            <a:xfrm>
              <a:off x="82550" y="82550"/>
              <a:ext cx="7543673" cy="7739253"/>
            </a:xfrm>
            <a:custGeom>
              <a:avLst/>
              <a:gdLst/>
              <a:ahLst/>
              <a:cxnLst/>
              <a:rect l="l" t="t" r="r" b="b"/>
              <a:pathLst>
                <a:path w="7543673" h="7739253">
                  <a:moveTo>
                    <a:pt x="0" y="0"/>
                  </a:moveTo>
                  <a:lnTo>
                    <a:pt x="7543673" y="0"/>
                  </a:lnTo>
                  <a:lnTo>
                    <a:pt x="7543673" y="7739253"/>
                  </a:lnTo>
                  <a:lnTo>
                    <a:pt x="0" y="7739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94" t="-16404" r="-1094" b="-1640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708773" cy="7904353"/>
            </a:xfrm>
            <a:custGeom>
              <a:avLst/>
              <a:gdLst/>
              <a:ahLst/>
              <a:cxnLst/>
              <a:rect l="l" t="t" r="r" b="b"/>
              <a:pathLst>
                <a:path w="7708773" h="7904353">
                  <a:moveTo>
                    <a:pt x="82550" y="0"/>
                  </a:moveTo>
                  <a:lnTo>
                    <a:pt x="7626223" y="0"/>
                  </a:lnTo>
                  <a:cubicBezTo>
                    <a:pt x="7671816" y="0"/>
                    <a:pt x="7708773" y="36957"/>
                    <a:pt x="7708773" y="82550"/>
                  </a:cubicBezTo>
                  <a:lnTo>
                    <a:pt x="7708773" y="7821803"/>
                  </a:lnTo>
                  <a:cubicBezTo>
                    <a:pt x="7708773" y="7867397"/>
                    <a:pt x="7671816" y="7904353"/>
                    <a:pt x="7626223" y="7904353"/>
                  </a:cubicBezTo>
                  <a:lnTo>
                    <a:pt x="82550" y="7904353"/>
                  </a:lnTo>
                  <a:cubicBezTo>
                    <a:pt x="36957" y="7904353"/>
                    <a:pt x="0" y="7867397"/>
                    <a:pt x="0" y="7821803"/>
                  </a:cubicBezTo>
                  <a:lnTo>
                    <a:pt x="0" y="82550"/>
                  </a:lnTo>
                  <a:cubicBezTo>
                    <a:pt x="0" y="36957"/>
                    <a:pt x="36957" y="0"/>
                    <a:pt x="82550" y="0"/>
                  </a:cubicBezTo>
                  <a:moveTo>
                    <a:pt x="82550" y="165100"/>
                  </a:moveTo>
                  <a:lnTo>
                    <a:pt x="82550" y="82550"/>
                  </a:lnTo>
                  <a:lnTo>
                    <a:pt x="165100" y="82550"/>
                  </a:lnTo>
                  <a:lnTo>
                    <a:pt x="165100" y="7821803"/>
                  </a:lnTo>
                  <a:lnTo>
                    <a:pt x="82550" y="7821803"/>
                  </a:lnTo>
                  <a:lnTo>
                    <a:pt x="82550" y="7739253"/>
                  </a:lnTo>
                  <a:lnTo>
                    <a:pt x="7626223" y="7739253"/>
                  </a:lnTo>
                  <a:lnTo>
                    <a:pt x="7626223" y="7821803"/>
                  </a:lnTo>
                  <a:lnTo>
                    <a:pt x="7543673" y="7821803"/>
                  </a:lnTo>
                  <a:lnTo>
                    <a:pt x="7543673" y="82550"/>
                  </a:lnTo>
                  <a:lnTo>
                    <a:pt x="7626223" y="82550"/>
                  </a:lnTo>
                  <a:lnTo>
                    <a:pt x="7626223" y="165100"/>
                  </a:lnTo>
                  <a:lnTo>
                    <a:pt x="82550" y="1651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22807" y="487822"/>
            <a:ext cx="4464516" cy="4056833"/>
            <a:chOff x="0" y="0"/>
            <a:chExt cx="8226644" cy="7475419"/>
          </a:xfrm>
        </p:grpSpPr>
        <p:sp>
          <p:nvSpPr>
            <p:cNvPr id="7" name="Freeform 7"/>
            <p:cNvSpPr/>
            <p:nvPr/>
          </p:nvSpPr>
          <p:spPr>
            <a:xfrm>
              <a:off x="88900" y="88900"/>
              <a:ext cx="8048879" cy="7297674"/>
            </a:xfrm>
            <a:custGeom>
              <a:avLst/>
              <a:gdLst/>
              <a:ahLst/>
              <a:cxnLst/>
              <a:rect l="l" t="t" r="r" b="b"/>
              <a:pathLst>
                <a:path w="8048879" h="7297674">
                  <a:moveTo>
                    <a:pt x="0" y="0"/>
                  </a:moveTo>
                  <a:lnTo>
                    <a:pt x="8048879" y="0"/>
                  </a:lnTo>
                  <a:lnTo>
                    <a:pt x="8048879" y="7297674"/>
                  </a:lnTo>
                  <a:lnTo>
                    <a:pt x="0" y="7297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60" t="-1218" r="-1159" b="-121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8226679" cy="7475474"/>
            </a:xfrm>
            <a:custGeom>
              <a:avLst/>
              <a:gdLst/>
              <a:ahLst/>
              <a:cxnLst/>
              <a:rect l="l" t="t" r="r" b="b"/>
              <a:pathLst>
                <a:path w="8226679" h="7475474">
                  <a:moveTo>
                    <a:pt x="88900" y="0"/>
                  </a:moveTo>
                  <a:lnTo>
                    <a:pt x="8137779" y="0"/>
                  </a:lnTo>
                  <a:cubicBezTo>
                    <a:pt x="8186928" y="0"/>
                    <a:pt x="8226679" y="39751"/>
                    <a:pt x="8226679" y="88900"/>
                  </a:cubicBezTo>
                  <a:lnTo>
                    <a:pt x="8226679" y="7386574"/>
                  </a:lnTo>
                  <a:cubicBezTo>
                    <a:pt x="8226679" y="7435723"/>
                    <a:pt x="8186928" y="7475474"/>
                    <a:pt x="8137779" y="7475474"/>
                  </a:cubicBezTo>
                  <a:lnTo>
                    <a:pt x="88900" y="7475474"/>
                  </a:lnTo>
                  <a:cubicBezTo>
                    <a:pt x="39751" y="7475474"/>
                    <a:pt x="0" y="7435723"/>
                    <a:pt x="0" y="7386574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moveTo>
                    <a:pt x="88900" y="177800"/>
                  </a:moveTo>
                  <a:lnTo>
                    <a:pt x="88900" y="88900"/>
                  </a:lnTo>
                  <a:lnTo>
                    <a:pt x="177800" y="88900"/>
                  </a:lnTo>
                  <a:lnTo>
                    <a:pt x="177800" y="7386574"/>
                  </a:lnTo>
                  <a:lnTo>
                    <a:pt x="88900" y="7386574"/>
                  </a:lnTo>
                  <a:lnTo>
                    <a:pt x="88900" y="7297674"/>
                  </a:lnTo>
                  <a:lnTo>
                    <a:pt x="8137779" y="7297674"/>
                  </a:lnTo>
                  <a:lnTo>
                    <a:pt x="8137779" y="7386574"/>
                  </a:lnTo>
                  <a:lnTo>
                    <a:pt x="8048879" y="7386574"/>
                  </a:lnTo>
                  <a:lnTo>
                    <a:pt x="8048879" y="88900"/>
                  </a:lnTo>
                  <a:lnTo>
                    <a:pt x="8137779" y="88900"/>
                  </a:lnTo>
                  <a:lnTo>
                    <a:pt x="8137779" y="177800"/>
                  </a:lnTo>
                  <a:lnTo>
                    <a:pt x="88900" y="177800"/>
                  </a:lnTo>
                  <a:close/>
                </a:path>
              </a:pathLst>
            </a:custGeom>
            <a:solidFill>
              <a:srgbClr val="FDC941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231262" y="5805708"/>
            <a:ext cx="4294963" cy="4481292"/>
          </a:xfrm>
          <a:custGeom>
            <a:avLst/>
            <a:gdLst/>
            <a:ahLst/>
            <a:cxnLst/>
            <a:rect l="l" t="t" r="r" b="b"/>
            <a:pathLst>
              <a:path w="4294963" h="4481292">
                <a:moveTo>
                  <a:pt x="0" y="0"/>
                </a:moveTo>
                <a:lnTo>
                  <a:pt x="4294963" y="0"/>
                </a:lnTo>
                <a:lnTo>
                  <a:pt x="4294963" y="4481292"/>
                </a:lnTo>
                <a:lnTo>
                  <a:pt x="0" y="4481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683" t="-17543" r="-19683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8342594" y="2894359"/>
            <a:ext cx="3431950" cy="3576089"/>
            <a:chOff x="0" y="0"/>
            <a:chExt cx="7308815" cy="7615780"/>
          </a:xfrm>
        </p:grpSpPr>
        <p:sp>
          <p:nvSpPr>
            <p:cNvPr id="11" name="Freeform 11"/>
            <p:cNvSpPr/>
            <p:nvPr/>
          </p:nvSpPr>
          <p:spPr>
            <a:xfrm>
              <a:off x="57150" y="57150"/>
              <a:ext cx="7194550" cy="7501509"/>
            </a:xfrm>
            <a:custGeom>
              <a:avLst/>
              <a:gdLst/>
              <a:ahLst/>
              <a:cxnLst/>
              <a:rect l="l" t="t" r="r" b="b"/>
              <a:pathLst>
                <a:path w="7194550" h="7501509">
                  <a:moveTo>
                    <a:pt x="0" y="0"/>
                  </a:moveTo>
                  <a:lnTo>
                    <a:pt x="7194550" y="0"/>
                  </a:lnTo>
                  <a:lnTo>
                    <a:pt x="7194550" y="7501509"/>
                  </a:lnTo>
                  <a:lnTo>
                    <a:pt x="0" y="750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27" t="-761" r="-2927" b="-76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308850" cy="7615809"/>
            </a:xfrm>
            <a:custGeom>
              <a:avLst/>
              <a:gdLst/>
              <a:ahLst/>
              <a:cxnLst/>
              <a:rect l="l" t="t" r="r" b="b"/>
              <a:pathLst>
                <a:path w="7308850" h="7615809">
                  <a:moveTo>
                    <a:pt x="57150" y="0"/>
                  </a:moveTo>
                  <a:lnTo>
                    <a:pt x="7251700" y="0"/>
                  </a:lnTo>
                  <a:cubicBezTo>
                    <a:pt x="7283323" y="0"/>
                    <a:pt x="7308850" y="25527"/>
                    <a:pt x="7308850" y="57150"/>
                  </a:cubicBezTo>
                  <a:lnTo>
                    <a:pt x="7308850" y="7558659"/>
                  </a:lnTo>
                  <a:cubicBezTo>
                    <a:pt x="7308850" y="7590282"/>
                    <a:pt x="7283323" y="7615809"/>
                    <a:pt x="7251700" y="7615809"/>
                  </a:cubicBezTo>
                  <a:lnTo>
                    <a:pt x="57150" y="7615809"/>
                  </a:lnTo>
                  <a:cubicBezTo>
                    <a:pt x="25527" y="7615809"/>
                    <a:pt x="0" y="7590282"/>
                    <a:pt x="0" y="7558659"/>
                  </a:cubicBezTo>
                  <a:lnTo>
                    <a:pt x="0" y="57150"/>
                  </a:lnTo>
                  <a:cubicBezTo>
                    <a:pt x="0" y="25527"/>
                    <a:pt x="25527" y="0"/>
                    <a:pt x="57150" y="0"/>
                  </a:cubicBezTo>
                  <a:moveTo>
                    <a:pt x="57150" y="114300"/>
                  </a:moveTo>
                  <a:lnTo>
                    <a:pt x="57150" y="57150"/>
                  </a:lnTo>
                  <a:lnTo>
                    <a:pt x="114300" y="57150"/>
                  </a:lnTo>
                  <a:lnTo>
                    <a:pt x="114300" y="7558659"/>
                  </a:lnTo>
                  <a:lnTo>
                    <a:pt x="57150" y="7558659"/>
                  </a:lnTo>
                  <a:lnTo>
                    <a:pt x="57150" y="7501509"/>
                  </a:lnTo>
                  <a:lnTo>
                    <a:pt x="7251700" y="7501509"/>
                  </a:lnTo>
                  <a:lnTo>
                    <a:pt x="7251700" y="7558659"/>
                  </a:lnTo>
                  <a:lnTo>
                    <a:pt x="7194550" y="7558659"/>
                  </a:lnTo>
                  <a:lnTo>
                    <a:pt x="7194550" y="57150"/>
                  </a:lnTo>
                  <a:lnTo>
                    <a:pt x="7251700" y="57150"/>
                  </a:lnTo>
                  <a:lnTo>
                    <a:pt x="7251700" y="114300"/>
                  </a:lnTo>
                  <a:lnTo>
                    <a:pt x="57150" y="1143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22807" y="4805133"/>
            <a:ext cx="4908455" cy="3966976"/>
            <a:chOff x="0" y="0"/>
            <a:chExt cx="6287267" cy="5081321"/>
          </a:xfrm>
        </p:grpSpPr>
        <p:sp>
          <p:nvSpPr>
            <p:cNvPr id="14" name="Freeform 14"/>
            <p:cNvSpPr/>
            <p:nvPr/>
          </p:nvSpPr>
          <p:spPr>
            <a:xfrm>
              <a:off x="69850" y="69850"/>
              <a:ext cx="6147562" cy="4941570"/>
            </a:xfrm>
            <a:custGeom>
              <a:avLst/>
              <a:gdLst/>
              <a:ahLst/>
              <a:cxnLst/>
              <a:rect l="l" t="t" r="r" b="b"/>
              <a:pathLst>
                <a:path w="6147562" h="4941570">
                  <a:moveTo>
                    <a:pt x="0" y="0"/>
                  </a:moveTo>
                  <a:lnTo>
                    <a:pt x="6147562" y="0"/>
                  </a:lnTo>
                  <a:lnTo>
                    <a:pt x="6147562" y="4941570"/>
                  </a:lnTo>
                  <a:lnTo>
                    <a:pt x="0" y="4941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103" t="-1413" r="-5103" b="-141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287262" cy="5081270"/>
            </a:xfrm>
            <a:custGeom>
              <a:avLst/>
              <a:gdLst/>
              <a:ahLst/>
              <a:cxnLst/>
              <a:rect l="l" t="t" r="r" b="b"/>
              <a:pathLst>
                <a:path w="6287262" h="5081270">
                  <a:moveTo>
                    <a:pt x="69850" y="0"/>
                  </a:moveTo>
                  <a:lnTo>
                    <a:pt x="6217412" y="0"/>
                  </a:lnTo>
                  <a:cubicBezTo>
                    <a:pt x="6256020" y="0"/>
                    <a:pt x="6287262" y="31242"/>
                    <a:pt x="6287262" y="69850"/>
                  </a:cubicBezTo>
                  <a:lnTo>
                    <a:pt x="6287262" y="5011420"/>
                  </a:lnTo>
                  <a:cubicBezTo>
                    <a:pt x="6287262" y="5050028"/>
                    <a:pt x="6256020" y="5081270"/>
                    <a:pt x="6217412" y="5081270"/>
                  </a:cubicBezTo>
                  <a:lnTo>
                    <a:pt x="69850" y="5081270"/>
                  </a:lnTo>
                  <a:cubicBezTo>
                    <a:pt x="31242" y="5081270"/>
                    <a:pt x="0" y="5050028"/>
                    <a:pt x="0" y="5011420"/>
                  </a:cubicBezTo>
                  <a:lnTo>
                    <a:pt x="0" y="69850"/>
                  </a:lnTo>
                  <a:cubicBezTo>
                    <a:pt x="0" y="31242"/>
                    <a:pt x="31242" y="0"/>
                    <a:pt x="69850" y="0"/>
                  </a:cubicBezTo>
                  <a:moveTo>
                    <a:pt x="69850" y="139700"/>
                  </a:moveTo>
                  <a:lnTo>
                    <a:pt x="69850" y="69850"/>
                  </a:lnTo>
                  <a:lnTo>
                    <a:pt x="139700" y="69850"/>
                  </a:lnTo>
                  <a:lnTo>
                    <a:pt x="139700" y="5011420"/>
                  </a:lnTo>
                  <a:lnTo>
                    <a:pt x="69850" y="5011420"/>
                  </a:lnTo>
                  <a:lnTo>
                    <a:pt x="69850" y="4941570"/>
                  </a:lnTo>
                  <a:lnTo>
                    <a:pt x="6217412" y="4941570"/>
                  </a:lnTo>
                  <a:lnTo>
                    <a:pt x="6217412" y="5011420"/>
                  </a:lnTo>
                  <a:lnTo>
                    <a:pt x="6147562" y="5011420"/>
                  </a:lnTo>
                  <a:lnTo>
                    <a:pt x="6147562" y="69850"/>
                  </a:lnTo>
                  <a:lnTo>
                    <a:pt x="6217412" y="69850"/>
                  </a:lnTo>
                  <a:lnTo>
                    <a:pt x="6217412" y="139700"/>
                  </a:lnTo>
                  <a:lnTo>
                    <a:pt x="69850" y="1397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974095" y="2894359"/>
            <a:ext cx="5414931" cy="4244012"/>
            <a:chOff x="0" y="0"/>
            <a:chExt cx="9468225" cy="7420826"/>
          </a:xfrm>
        </p:grpSpPr>
        <p:sp>
          <p:nvSpPr>
            <p:cNvPr id="17" name="Freeform 17"/>
            <p:cNvSpPr/>
            <p:nvPr/>
          </p:nvSpPr>
          <p:spPr>
            <a:xfrm>
              <a:off x="101600" y="103270"/>
              <a:ext cx="9265031" cy="7214311"/>
            </a:xfrm>
            <a:custGeom>
              <a:avLst/>
              <a:gdLst/>
              <a:ahLst/>
              <a:cxnLst/>
              <a:rect l="l" t="t" r="r" b="b"/>
              <a:pathLst>
                <a:path w="9265031" h="7214311">
                  <a:moveTo>
                    <a:pt x="0" y="0"/>
                  </a:moveTo>
                  <a:lnTo>
                    <a:pt x="9265031" y="0"/>
                  </a:lnTo>
                  <a:lnTo>
                    <a:pt x="9265031" y="7214310"/>
                  </a:lnTo>
                  <a:lnTo>
                    <a:pt x="0" y="72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393" t="-1431" r="-3429" b="-143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9468231" cy="7420850"/>
            </a:xfrm>
            <a:custGeom>
              <a:avLst/>
              <a:gdLst/>
              <a:ahLst/>
              <a:cxnLst/>
              <a:rect l="l" t="t" r="r" b="b"/>
              <a:pathLst>
                <a:path w="9468231" h="7420850">
                  <a:moveTo>
                    <a:pt x="101600" y="0"/>
                  </a:moveTo>
                  <a:lnTo>
                    <a:pt x="9366631" y="0"/>
                  </a:lnTo>
                  <a:cubicBezTo>
                    <a:pt x="9422765" y="0"/>
                    <a:pt x="9468231" y="46213"/>
                    <a:pt x="9468231" y="103270"/>
                  </a:cubicBezTo>
                  <a:lnTo>
                    <a:pt x="9468231" y="7317580"/>
                  </a:lnTo>
                  <a:cubicBezTo>
                    <a:pt x="9468231" y="7374637"/>
                    <a:pt x="9422765" y="7420850"/>
                    <a:pt x="9366631" y="7420850"/>
                  </a:cubicBezTo>
                  <a:lnTo>
                    <a:pt x="101600" y="7420850"/>
                  </a:lnTo>
                  <a:cubicBezTo>
                    <a:pt x="45466" y="7420850"/>
                    <a:pt x="0" y="7374637"/>
                    <a:pt x="0" y="7317580"/>
                  </a:cubicBezTo>
                  <a:lnTo>
                    <a:pt x="0" y="103270"/>
                  </a:lnTo>
                  <a:cubicBezTo>
                    <a:pt x="0" y="46213"/>
                    <a:pt x="45466" y="0"/>
                    <a:pt x="101600" y="0"/>
                  </a:cubicBezTo>
                  <a:moveTo>
                    <a:pt x="101600" y="206540"/>
                  </a:moveTo>
                  <a:lnTo>
                    <a:pt x="101600" y="103270"/>
                  </a:lnTo>
                  <a:lnTo>
                    <a:pt x="203200" y="103270"/>
                  </a:lnTo>
                  <a:lnTo>
                    <a:pt x="203200" y="7317580"/>
                  </a:lnTo>
                  <a:lnTo>
                    <a:pt x="101600" y="7317580"/>
                  </a:lnTo>
                  <a:lnTo>
                    <a:pt x="101600" y="7214311"/>
                  </a:lnTo>
                  <a:lnTo>
                    <a:pt x="9366631" y="7214311"/>
                  </a:lnTo>
                  <a:lnTo>
                    <a:pt x="9366631" y="7317580"/>
                  </a:lnTo>
                  <a:lnTo>
                    <a:pt x="9265031" y="7317580"/>
                  </a:lnTo>
                  <a:lnTo>
                    <a:pt x="9265031" y="103270"/>
                  </a:lnTo>
                  <a:lnTo>
                    <a:pt x="9366631" y="103270"/>
                  </a:lnTo>
                  <a:lnTo>
                    <a:pt x="9366631" y="206540"/>
                  </a:lnTo>
                  <a:lnTo>
                    <a:pt x="101600" y="2065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5673148" y="354472"/>
            <a:ext cx="12601894" cy="230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spc="1319">
                <a:solidFill>
                  <a:srgbClr val="FFFFFF"/>
                </a:solidFill>
                <a:latin typeface="Arturo Bold"/>
              </a:rPr>
              <a:t>ВОЛОНТЕРСЬКА </a:t>
            </a:r>
          </a:p>
          <a:p>
            <a:pPr algn="ctr">
              <a:lnSpc>
                <a:spcPts val="9240"/>
              </a:lnSpc>
            </a:pPr>
            <a:r>
              <a:rPr lang="en-US" sz="6600" spc="1319">
                <a:solidFill>
                  <a:srgbClr val="FFFFFF"/>
                </a:solidFill>
                <a:latin typeface="Arturo Bold"/>
              </a:rPr>
              <a:t>             ДІЯЛЬНІСТЬ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83881" y="7820793"/>
            <a:ext cx="5605145" cy="1788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1"/>
              </a:lnSpc>
            </a:pPr>
            <a:r>
              <a:rPr lang="en-US" sz="5072" spc="1009">
                <a:solidFill>
                  <a:srgbClr val="004AAD"/>
                </a:solidFill>
                <a:latin typeface="Arturo Bold"/>
              </a:rPr>
              <a:t>ЗУСТРІЧ </a:t>
            </a:r>
          </a:p>
          <a:p>
            <a:pPr algn="ctr">
              <a:lnSpc>
                <a:spcPts val="7102"/>
              </a:lnSpc>
            </a:pPr>
            <a:r>
              <a:rPr lang="en-US" sz="5072" spc="1014">
                <a:solidFill>
                  <a:srgbClr val="004AAD"/>
                </a:solidFill>
                <a:latin typeface="Arturo Bold"/>
              </a:rPr>
              <a:t>З ГЕРОЯМИ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15563" y="3170288"/>
            <a:ext cx="3424749" cy="3424749"/>
            <a:chOff x="0" y="0"/>
            <a:chExt cx="7264880" cy="7264880"/>
          </a:xfrm>
        </p:grpSpPr>
        <p:sp>
          <p:nvSpPr>
            <p:cNvPr id="5" name="Freeform 5"/>
            <p:cNvSpPr/>
            <p:nvPr/>
          </p:nvSpPr>
          <p:spPr>
            <a:xfrm>
              <a:off x="88900" y="88900"/>
              <a:ext cx="7087108" cy="7087108"/>
            </a:xfrm>
            <a:custGeom>
              <a:avLst/>
              <a:gdLst/>
              <a:ahLst/>
              <a:cxnLst/>
              <a:rect l="l" t="t" r="r" b="b"/>
              <a:pathLst>
                <a:path w="7087108" h="7087108">
                  <a:moveTo>
                    <a:pt x="0" y="0"/>
                  </a:moveTo>
                  <a:lnTo>
                    <a:pt x="7087108" y="0"/>
                  </a:lnTo>
                  <a:lnTo>
                    <a:pt x="7087108" y="7087108"/>
                  </a:lnTo>
                  <a:lnTo>
                    <a:pt x="0" y="7087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54" t="-1254" r="-1253" b="-125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7264908" cy="7264908"/>
            </a:xfrm>
            <a:custGeom>
              <a:avLst/>
              <a:gdLst/>
              <a:ahLst/>
              <a:cxnLst/>
              <a:rect l="l" t="t" r="r" b="b"/>
              <a:pathLst>
                <a:path w="7264908" h="7264908">
                  <a:moveTo>
                    <a:pt x="88900" y="0"/>
                  </a:moveTo>
                  <a:lnTo>
                    <a:pt x="7176008" y="0"/>
                  </a:lnTo>
                  <a:cubicBezTo>
                    <a:pt x="7225157" y="0"/>
                    <a:pt x="7264908" y="39751"/>
                    <a:pt x="7264908" y="88900"/>
                  </a:cubicBezTo>
                  <a:lnTo>
                    <a:pt x="7264908" y="7176008"/>
                  </a:lnTo>
                  <a:cubicBezTo>
                    <a:pt x="7264908" y="7225157"/>
                    <a:pt x="7225157" y="7264908"/>
                    <a:pt x="7176008" y="7264908"/>
                  </a:cubicBezTo>
                  <a:lnTo>
                    <a:pt x="88900" y="7264908"/>
                  </a:lnTo>
                  <a:cubicBezTo>
                    <a:pt x="39751" y="7264908"/>
                    <a:pt x="0" y="7225157"/>
                    <a:pt x="0" y="7176008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moveTo>
                    <a:pt x="88900" y="177800"/>
                  </a:moveTo>
                  <a:lnTo>
                    <a:pt x="88900" y="88900"/>
                  </a:lnTo>
                  <a:lnTo>
                    <a:pt x="177800" y="88900"/>
                  </a:lnTo>
                  <a:lnTo>
                    <a:pt x="177800" y="7176008"/>
                  </a:lnTo>
                  <a:lnTo>
                    <a:pt x="88900" y="7176008"/>
                  </a:lnTo>
                  <a:lnTo>
                    <a:pt x="88900" y="7087108"/>
                  </a:lnTo>
                  <a:lnTo>
                    <a:pt x="7176008" y="7087108"/>
                  </a:lnTo>
                  <a:lnTo>
                    <a:pt x="7176008" y="7176008"/>
                  </a:lnTo>
                  <a:lnTo>
                    <a:pt x="7087108" y="7176008"/>
                  </a:lnTo>
                  <a:lnTo>
                    <a:pt x="7087108" y="88900"/>
                  </a:lnTo>
                  <a:lnTo>
                    <a:pt x="7176008" y="88900"/>
                  </a:lnTo>
                  <a:lnTo>
                    <a:pt x="7176008" y="177800"/>
                  </a:lnTo>
                  <a:lnTo>
                    <a:pt x="88900" y="1778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4336017" y="3104318"/>
            <a:ext cx="3424749" cy="3556689"/>
            <a:chOff x="0" y="0"/>
            <a:chExt cx="6206738" cy="6445855"/>
          </a:xfrm>
        </p:grpSpPr>
        <p:sp>
          <p:nvSpPr>
            <p:cNvPr id="8" name="Freeform 8"/>
            <p:cNvSpPr/>
            <p:nvPr/>
          </p:nvSpPr>
          <p:spPr>
            <a:xfrm>
              <a:off x="93615" y="95250"/>
              <a:ext cx="6019569" cy="6255385"/>
            </a:xfrm>
            <a:custGeom>
              <a:avLst/>
              <a:gdLst/>
              <a:ahLst/>
              <a:cxnLst/>
              <a:rect l="l" t="t" r="r" b="b"/>
              <a:pathLst>
                <a:path w="6019569" h="6255385">
                  <a:moveTo>
                    <a:pt x="0" y="0"/>
                  </a:moveTo>
                  <a:lnTo>
                    <a:pt x="6019569" y="0"/>
                  </a:lnTo>
                  <a:lnTo>
                    <a:pt x="6019569" y="6255385"/>
                  </a:lnTo>
                  <a:lnTo>
                    <a:pt x="0" y="6255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83" t="-7404" r="-1225" b="-2489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206800" cy="6445885"/>
            </a:xfrm>
            <a:custGeom>
              <a:avLst/>
              <a:gdLst/>
              <a:ahLst/>
              <a:cxnLst/>
              <a:rect l="l" t="t" r="r" b="b"/>
              <a:pathLst>
                <a:path w="6206800" h="6445885">
                  <a:moveTo>
                    <a:pt x="93615" y="0"/>
                  </a:moveTo>
                  <a:lnTo>
                    <a:pt x="6113184" y="0"/>
                  </a:lnTo>
                  <a:cubicBezTo>
                    <a:pt x="6164859" y="0"/>
                    <a:pt x="6206800" y="42672"/>
                    <a:pt x="6206800" y="95250"/>
                  </a:cubicBezTo>
                  <a:lnTo>
                    <a:pt x="6206800" y="6350635"/>
                  </a:lnTo>
                  <a:cubicBezTo>
                    <a:pt x="6206800" y="6403213"/>
                    <a:pt x="6164859" y="6445885"/>
                    <a:pt x="6113184" y="6445885"/>
                  </a:cubicBezTo>
                  <a:lnTo>
                    <a:pt x="93615" y="6445885"/>
                  </a:lnTo>
                  <a:cubicBezTo>
                    <a:pt x="41940" y="6445885"/>
                    <a:pt x="0" y="6403213"/>
                    <a:pt x="0" y="6350635"/>
                  </a:cubicBezTo>
                  <a:lnTo>
                    <a:pt x="0" y="95250"/>
                  </a:lnTo>
                  <a:cubicBezTo>
                    <a:pt x="0" y="42672"/>
                    <a:pt x="41940" y="0"/>
                    <a:pt x="93615" y="0"/>
                  </a:cubicBezTo>
                  <a:moveTo>
                    <a:pt x="93615" y="190500"/>
                  </a:moveTo>
                  <a:lnTo>
                    <a:pt x="93615" y="95250"/>
                  </a:lnTo>
                  <a:lnTo>
                    <a:pt x="187230" y="95250"/>
                  </a:lnTo>
                  <a:lnTo>
                    <a:pt x="187230" y="6350635"/>
                  </a:lnTo>
                  <a:lnTo>
                    <a:pt x="93615" y="6350635"/>
                  </a:lnTo>
                  <a:lnTo>
                    <a:pt x="93615" y="6255385"/>
                  </a:lnTo>
                  <a:lnTo>
                    <a:pt x="6113184" y="6255385"/>
                  </a:lnTo>
                  <a:lnTo>
                    <a:pt x="6113184" y="6350635"/>
                  </a:lnTo>
                  <a:lnTo>
                    <a:pt x="6019569" y="6350635"/>
                  </a:lnTo>
                  <a:lnTo>
                    <a:pt x="6019569" y="95250"/>
                  </a:lnTo>
                  <a:lnTo>
                    <a:pt x="6113184" y="95250"/>
                  </a:lnTo>
                  <a:lnTo>
                    <a:pt x="6113184" y="190500"/>
                  </a:lnTo>
                  <a:lnTo>
                    <a:pt x="93615" y="1905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393431" y="6358877"/>
            <a:ext cx="4843645" cy="3660908"/>
            <a:chOff x="0" y="0"/>
            <a:chExt cx="7379013" cy="5577183"/>
          </a:xfrm>
        </p:grpSpPr>
        <p:sp>
          <p:nvSpPr>
            <p:cNvPr id="11" name="Freeform 11"/>
            <p:cNvSpPr/>
            <p:nvPr/>
          </p:nvSpPr>
          <p:spPr>
            <a:xfrm>
              <a:off x="88900" y="88900"/>
              <a:ext cx="7201154" cy="5399405"/>
            </a:xfrm>
            <a:custGeom>
              <a:avLst/>
              <a:gdLst/>
              <a:ahLst/>
              <a:cxnLst/>
              <a:rect l="l" t="t" r="r" b="b"/>
              <a:pathLst>
                <a:path w="7201154" h="5399405">
                  <a:moveTo>
                    <a:pt x="0" y="0"/>
                  </a:moveTo>
                  <a:lnTo>
                    <a:pt x="7201154" y="0"/>
                  </a:lnTo>
                  <a:lnTo>
                    <a:pt x="7201154" y="5399405"/>
                  </a:lnTo>
                  <a:lnTo>
                    <a:pt x="0" y="539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31" t="-1646" r="-1632" b="-164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378954" cy="5577205"/>
            </a:xfrm>
            <a:custGeom>
              <a:avLst/>
              <a:gdLst/>
              <a:ahLst/>
              <a:cxnLst/>
              <a:rect l="l" t="t" r="r" b="b"/>
              <a:pathLst>
                <a:path w="7378954" h="5577205">
                  <a:moveTo>
                    <a:pt x="88900" y="0"/>
                  </a:moveTo>
                  <a:lnTo>
                    <a:pt x="7290054" y="0"/>
                  </a:lnTo>
                  <a:cubicBezTo>
                    <a:pt x="7339203" y="0"/>
                    <a:pt x="7378954" y="39751"/>
                    <a:pt x="7378954" y="88900"/>
                  </a:cubicBezTo>
                  <a:lnTo>
                    <a:pt x="7378954" y="5488305"/>
                  </a:lnTo>
                  <a:cubicBezTo>
                    <a:pt x="7378954" y="5537454"/>
                    <a:pt x="7339203" y="5577205"/>
                    <a:pt x="7290054" y="5577205"/>
                  </a:cubicBezTo>
                  <a:lnTo>
                    <a:pt x="88900" y="5577205"/>
                  </a:lnTo>
                  <a:cubicBezTo>
                    <a:pt x="39751" y="5577205"/>
                    <a:pt x="0" y="5537454"/>
                    <a:pt x="0" y="5488305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moveTo>
                    <a:pt x="88900" y="177800"/>
                  </a:moveTo>
                  <a:lnTo>
                    <a:pt x="88900" y="88900"/>
                  </a:lnTo>
                  <a:lnTo>
                    <a:pt x="177800" y="88900"/>
                  </a:lnTo>
                  <a:lnTo>
                    <a:pt x="177800" y="5488305"/>
                  </a:lnTo>
                  <a:lnTo>
                    <a:pt x="88900" y="5488305"/>
                  </a:lnTo>
                  <a:lnTo>
                    <a:pt x="88900" y="5399405"/>
                  </a:lnTo>
                  <a:lnTo>
                    <a:pt x="7290054" y="5399405"/>
                  </a:lnTo>
                  <a:lnTo>
                    <a:pt x="7290054" y="5488305"/>
                  </a:lnTo>
                  <a:lnTo>
                    <a:pt x="7201154" y="5488305"/>
                  </a:lnTo>
                  <a:lnTo>
                    <a:pt x="7201154" y="88900"/>
                  </a:lnTo>
                  <a:lnTo>
                    <a:pt x="7290054" y="88900"/>
                  </a:lnTo>
                  <a:lnTo>
                    <a:pt x="7290054" y="177800"/>
                  </a:lnTo>
                  <a:lnTo>
                    <a:pt x="88900" y="177800"/>
                  </a:lnTo>
                  <a:close/>
                </a:path>
              </a:pathLst>
            </a:custGeom>
            <a:solidFill>
              <a:srgbClr val="F1CA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892975" y="6933212"/>
            <a:ext cx="3594158" cy="3086573"/>
            <a:chOff x="0" y="0"/>
            <a:chExt cx="8222917" cy="7061637"/>
          </a:xfrm>
        </p:grpSpPr>
        <p:sp>
          <p:nvSpPr>
            <p:cNvPr id="14" name="Freeform 14"/>
            <p:cNvSpPr/>
            <p:nvPr/>
          </p:nvSpPr>
          <p:spPr>
            <a:xfrm>
              <a:off x="76200" y="70952"/>
              <a:ext cx="8070469" cy="6919787"/>
            </a:xfrm>
            <a:custGeom>
              <a:avLst/>
              <a:gdLst/>
              <a:ahLst/>
              <a:cxnLst/>
              <a:rect l="l" t="t" r="r" b="b"/>
              <a:pathLst>
                <a:path w="8070469" h="6919787">
                  <a:moveTo>
                    <a:pt x="0" y="0"/>
                  </a:moveTo>
                  <a:lnTo>
                    <a:pt x="8070469" y="0"/>
                  </a:lnTo>
                  <a:lnTo>
                    <a:pt x="8070469" y="6919786"/>
                  </a:lnTo>
                  <a:lnTo>
                    <a:pt x="0" y="6919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44" t="-4698" r="-943" b="-484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222869" cy="7061694"/>
            </a:xfrm>
            <a:custGeom>
              <a:avLst/>
              <a:gdLst/>
              <a:ahLst/>
              <a:cxnLst/>
              <a:rect l="l" t="t" r="r" b="b"/>
              <a:pathLst>
                <a:path w="8222869" h="7061694">
                  <a:moveTo>
                    <a:pt x="76200" y="0"/>
                  </a:moveTo>
                  <a:lnTo>
                    <a:pt x="8146669" y="0"/>
                  </a:lnTo>
                  <a:cubicBezTo>
                    <a:pt x="8188706" y="0"/>
                    <a:pt x="8222869" y="31810"/>
                    <a:pt x="8222869" y="70952"/>
                  </a:cubicBezTo>
                  <a:lnTo>
                    <a:pt x="8222869" y="6990738"/>
                  </a:lnTo>
                  <a:cubicBezTo>
                    <a:pt x="8222869" y="7029880"/>
                    <a:pt x="8188706" y="7061694"/>
                    <a:pt x="8146669" y="7061694"/>
                  </a:cubicBezTo>
                  <a:lnTo>
                    <a:pt x="76200" y="7061694"/>
                  </a:lnTo>
                  <a:cubicBezTo>
                    <a:pt x="34163" y="7061694"/>
                    <a:pt x="0" y="7029880"/>
                    <a:pt x="0" y="6990738"/>
                  </a:cubicBezTo>
                  <a:lnTo>
                    <a:pt x="0" y="70952"/>
                  </a:lnTo>
                  <a:cubicBezTo>
                    <a:pt x="0" y="31810"/>
                    <a:pt x="34163" y="0"/>
                    <a:pt x="76200" y="0"/>
                  </a:cubicBezTo>
                  <a:moveTo>
                    <a:pt x="76200" y="141903"/>
                  </a:moveTo>
                  <a:lnTo>
                    <a:pt x="76200" y="70952"/>
                  </a:lnTo>
                  <a:lnTo>
                    <a:pt x="152400" y="70952"/>
                  </a:lnTo>
                  <a:lnTo>
                    <a:pt x="152400" y="6990738"/>
                  </a:lnTo>
                  <a:lnTo>
                    <a:pt x="76200" y="6990738"/>
                  </a:lnTo>
                  <a:lnTo>
                    <a:pt x="76200" y="6919787"/>
                  </a:lnTo>
                  <a:lnTo>
                    <a:pt x="8146669" y="6919787"/>
                  </a:lnTo>
                  <a:lnTo>
                    <a:pt x="8146669" y="6990738"/>
                  </a:lnTo>
                  <a:lnTo>
                    <a:pt x="8070469" y="6990738"/>
                  </a:lnTo>
                  <a:lnTo>
                    <a:pt x="8070469" y="70952"/>
                  </a:lnTo>
                  <a:lnTo>
                    <a:pt x="8146669" y="70952"/>
                  </a:lnTo>
                  <a:lnTo>
                    <a:pt x="8146669" y="141903"/>
                  </a:lnTo>
                  <a:lnTo>
                    <a:pt x="76200" y="141903"/>
                  </a:lnTo>
                  <a:close/>
                </a:path>
              </a:pathLst>
            </a:custGeom>
            <a:solidFill>
              <a:srgbClr val="F1CA00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824449" y="375585"/>
            <a:ext cx="11137966" cy="246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5517" spc="1098">
                <a:solidFill>
                  <a:srgbClr val="FFFFFF"/>
                </a:solidFill>
                <a:latin typeface="Arturo Bold"/>
              </a:rPr>
              <a:t>ПОДАРУНКИ </a:t>
            </a:r>
          </a:p>
          <a:p>
            <a:pPr algn="ctr">
              <a:lnSpc>
                <a:spcPts val="6456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ДЛЯ ВІЙСЬКОВИХ</a:t>
            </a:r>
          </a:p>
          <a:p>
            <a:pPr algn="ctr">
              <a:lnSpc>
                <a:spcPts val="6456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 ДО ДНЯ ЗАХИСНИКА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185070" y="168173"/>
            <a:ext cx="3654723" cy="3654723"/>
            <a:chOff x="0" y="0"/>
            <a:chExt cx="6525600" cy="6525600"/>
          </a:xfrm>
        </p:grpSpPr>
        <p:sp>
          <p:nvSpPr>
            <p:cNvPr id="18" name="Freeform 18"/>
            <p:cNvSpPr/>
            <p:nvPr/>
          </p:nvSpPr>
          <p:spPr>
            <a:xfrm>
              <a:off x="63500" y="63500"/>
              <a:ext cx="6398641" cy="6398641"/>
            </a:xfrm>
            <a:custGeom>
              <a:avLst/>
              <a:gdLst/>
              <a:ahLst/>
              <a:cxnLst/>
              <a:rect l="l" t="t" r="r" b="b"/>
              <a:pathLst>
                <a:path w="6398641" h="6398641">
                  <a:moveTo>
                    <a:pt x="0" y="0"/>
                  </a:moveTo>
                  <a:lnTo>
                    <a:pt x="6398641" y="0"/>
                  </a:lnTo>
                  <a:lnTo>
                    <a:pt x="6398641" y="6398641"/>
                  </a:lnTo>
                  <a:lnTo>
                    <a:pt x="0" y="63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92" t="-992" r="-991" b="-99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525641" cy="6525641"/>
            </a:xfrm>
            <a:custGeom>
              <a:avLst/>
              <a:gdLst/>
              <a:ahLst/>
              <a:cxnLst/>
              <a:rect l="l" t="t" r="r" b="b"/>
              <a:pathLst>
                <a:path w="6525641" h="6525641">
                  <a:moveTo>
                    <a:pt x="63500" y="0"/>
                  </a:moveTo>
                  <a:lnTo>
                    <a:pt x="6462141" y="0"/>
                  </a:lnTo>
                  <a:cubicBezTo>
                    <a:pt x="6497193" y="0"/>
                    <a:pt x="6525641" y="28448"/>
                    <a:pt x="6525641" y="63500"/>
                  </a:cubicBezTo>
                  <a:lnTo>
                    <a:pt x="6525641" y="6462141"/>
                  </a:lnTo>
                  <a:cubicBezTo>
                    <a:pt x="6525641" y="6497193"/>
                    <a:pt x="6497193" y="6525641"/>
                    <a:pt x="6462141" y="6525641"/>
                  </a:cubicBezTo>
                  <a:lnTo>
                    <a:pt x="63500" y="6525641"/>
                  </a:lnTo>
                  <a:cubicBezTo>
                    <a:pt x="28448" y="6525641"/>
                    <a:pt x="0" y="6497193"/>
                    <a:pt x="0" y="6462141"/>
                  </a:cubicBezTo>
                  <a:lnTo>
                    <a:pt x="0" y="63500"/>
                  </a:lnTo>
                  <a:cubicBezTo>
                    <a:pt x="0" y="28448"/>
                    <a:pt x="28448" y="0"/>
                    <a:pt x="63500" y="0"/>
                  </a:cubicBezTo>
                  <a:moveTo>
                    <a:pt x="63500" y="127000"/>
                  </a:moveTo>
                  <a:lnTo>
                    <a:pt x="63500" y="63500"/>
                  </a:lnTo>
                  <a:lnTo>
                    <a:pt x="127000" y="63500"/>
                  </a:lnTo>
                  <a:lnTo>
                    <a:pt x="127000" y="6462141"/>
                  </a:lnTo>
                  <a:lnTo>
                    <a:pt x="63500" y="6462141"/>
                  </a:lnTo>
                  <a:lnTo>
                    <a:pt x="63500" y="6398641"/>
                  </a:lnTo>
                  <a:lnTo>
                    <a:pt x="6462141" y="6398641"/>
                  </a:lnTo>
                  <a:lnTo>
                    <a:pt x="6462141" y="6462141"/>
                  </a:lnTo>
                  <a:lnTo>
                    <a:pt x="6398641" y="6462141"/>
                  </a:lnTo>
                  <a:lnTo>
                    <a:pt x="6398641" y="63500"/>
                  </a:lnTo>
                  <a:lnTo>
                    <a:pt x="6462141" y="63500"/>
                  </a:lnTo>
                  <a:lnTo>
                    <a:pt x="6462141" y="127000"/>
                  </a:lnTo>
                  <a:lnTo>
                    <a:pt x="63500" y="1270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9802845" y="2844534"/>
            <a:ext cx="4382225" cy="3514343"/>
            <a:chOff x="0" y="0"/>
            <a:chExt cx="6616957" cy="5306496"/>
          </a:xfrm>
        </p:grpSpPr>
        <p:sp>
          <p:nvSpPr>
            <p:cNvPr id="21" name="Freeform 21"/>
            <p:cNvSpPr/>
            <p:nvPr/>
          </p:nvSpPr>
          <p:spPr>
            <a:xfrm>
              <a:off x="101600" y="101600"/>
              <a:ext cx="6413754" cy="5103241"/>
            </a:xfrm>
            <a:custGeom>
              <a:avLst/>
              <a:gdLst/>
              <a:ahLst/>
              <a:cxnLst/>
              <a:rect l="l" t="t" r="r" b="b"/>
              <a:pathLst>
                <a:path w="6413754" h="5103241">
                  <a:moveTo>
                    <a:pt x="0" y="0"/>
                  </a:moveTo>
                  <a:lnTo>
                    <a:pt x="6413754" y="0"/>
                  </a:lnTo>
                  <a:lnTo>
                    <a:pt x="6413754" y="5103241"/>
                  </a:lnTo>
                  <a:lnTo>
                    <a:pt x="0" y="5103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963" t="-1990" r="-1963" b="-199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616954" cy="5306441"/>
            </a:xfrm>
            <a:custGeom>
              <a:avLst/>
              <a:gdLst/>
              <a:ahLst/>
              <a:cxnLst/>
              <a:rect l="l" t="t" r="r" b="b"/>
              <a:pathLst>
                <a:path w="6616954" h="5306441">
                  <a:moveTo>
                    <a:pt x="101600" y="0"/>
                  </a:moveTo>
                  <a:lnTo>
                    <a:pt x="6515354" y="0"/>
                  </a:lnTo>
                  <a:cubicBezTo>
                    <a:pt x="6571488" y="0"/>
                    <a:pt x="6616954" y="45466"/>
                    <a:pt x="6616954" y="101600"/>
                  </a:cubicBezTo>
                  <a:lnTo>
                    <a:pt x="6616954" y="5204841"/>
                  </a:lnTo>
                  <a:cubicBezTo>
                    <a:pt x="6616954" y="5260975"/>
                    <a:pt x="6571488" y="5306441"/>
                    <a:pt x="6515354" y="5306441"/>
                  </a:cubicBezTo>
                  <a:lnTo>
                    <a:pt x="101600" y="5306441"/>
                  </a:lnTo>
                  <a:cubicBezTo>
                    <a:pt x="45466" y="5306441"/>
                    <a:pt x="0" y="5260975"/>
                    <a:pt x="0" y="5204841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moveTo>
                    <a:pt x="101600" y="203200"/>
                  </a:moveTo>
                  <a:lnTo>
                    <a:pt x="101600" y="101600"/>
                  </a:lnTo>
                  <a:lnTo>
                    <a:pt x="203200" y="101600"/>
                  </a:lnTo>
                  <a:lnTo>
                    <a:pt x="203200" y="5204841"/>
                  </a:lnTo>
                  <a:lnTo>
                    <a:pt x="101600" y="5204841"/>
                  </a:lnTo>
                  <a:lnTo>
                    <a:pt x="101600" y="5103241"/>
                  </a:lnTo>
                  <a:lnTo>
                    <a:pt x="6515354" y="5103241"/>
                  </a:lnTo>
                  <a:lnTo>
                    <a:pt x="6515354" y="5204841"/>
                  </a:lnTo>
                  <a:lnTo>
                    <a:pt x="6413754" y="5204841"/>
                  </a:lnTo>
                  <a:lnTo>
                    <a:pt x="6413754" y="101600"/>
                  </a:lnTo>
                  <a:lnTo>
                    <a:pt x="6515354" y="101600"/>
                  </a:lnTo>
                  <a:lnTo>
                    <a:pt x="6515354" y="203200"/>
                  </a:lnTo>
                  <a:lnTo>
                    <a:pt x="101600" y="203200"/>
                  </a:lnTo>
                  <a:close/>
                </a:path>
              </a:pathLst>
            </a:custGeom>
            <a:solidFill>
              <a:srgbClr val="F1CA0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3789776" y="5143500"/>
            <a:ext cx="4047544" cy="4408931"/>
            <a:chOff x="0" y="0"/>
            <a:chExt cx="5396725" cy="5878575"/>
          </a:xfrm>
        </p:grpSpPr>
        <p:sp>
          <p:nvSpPr>
            <p:cNvPr id="24" name="Freeform 24"/>
            <p:cNvSpPr/>
            <p:nvPr/>
          </p:nvSpPr>
          <p:spPr>
            <a:xfrm>
              <a:off x="63500" y="63500"/>
              <a:ext cx="5269738" cy="5751576"/>
            </a:xfrm>
            <a:custGeom>
              <a:avLst/>
              <a:gdLst/>
              <a:ahLst/>
              <a:cxnLst/>
              <a:rect l="l" t="t" r="r" b="b"/>
              <a:pathLst>
                <a:path w="5269738" h="5751576">
                  <a:moveTo>
                    <a:pt x="0" y="0"/>
                  </a:moveTo>
                  <a:lnTo>
                    <a:pt x="5269738" y="0"/>
                  </a:lnTo>
                  <a:lnTo>
                    <a:pt x="5269738" y="5751576"/>
                  </a:lnTo>
                  <a:lnTo>
                    <a:pt x="0" y="575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204" t="-12431" r="-1204" b="-12431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5396738" cy="5878576"/>
            </a:xfrm>
            <a:custGeom>
              <a:avLst/>
              <a:gdLst/>
              <a:ahLst/>
              <a:cxnLst/>
              <a:rect l="l" t="t" r="r" b="b"/>
              <a:pathLst>
                <a:path w="5396738" h="5878576">
                  <a:moveTo>
                    <a:pt x="63500" y="0"/>
                  </a:moveTo>
                  <a:lnTo>
                    <a:pt x="5333238" y="0"/>
                  </a:lnTo>
                  <a:cubicBezTo>
                    <a:pt x="5368290" y="0"/>
                    <a:pt x="5396738" y="28448"/>
                    <a:pt x="5396738" y="63500"/>
                  </a:cubicBezTo>
                  <a:lnTo>
                    <a:pt x="5396738" y="5815076"/>
                  </a:lnTo>
                  <a:cubicBezTo>
                    <a:pt x="5396738" y="5850128"/>
                    <a:pt x="5368290" y="5878576"/>
                    <a:pt x="5333238" y="5878576"/>
                  </a:cubicBezTo>
                  <a:lnTo>
                    <a:pt x="63500" y="5878576"/>
                  </a:lnTo>
                  <a:cubicBezTo>
                    <a:pt x="28448" y="5878576"/>
                    <a:pt x="0" y="5850128"/>
                    <a:pt x="0" y="5815076"/>
                  </a:cubicBezTo>
                  <a:lnTo>
                    <a:pt x="0" y="63500"/>
                  </a:lnTo>
                  <a:cubicBezTo>
                    <a:pt x="0" y="28448"/>
                    <a:pt x="28448" y="0"/>
                    <a:pt x="63500" y="0"/>
                  </a:cubicBezTo>
                  <a:moveTo>
                    <a:pt x="63500" y="127000"/>
                  </a:moveTo>
                  <a:lnTo>
                    <a:pt x="63500" y="63500"/>
                  </a:lnTo>
                  <a:lnTo>
                    <a:pt x="127000" y="63500"/>
                  </a:lnTo>
                  <a:lnTo>
                    <a:pt x="127000" y="5815076"/>
                  </a:lnTo>
                  <a:lnTo>
                    <a:pt x="63500" y="5815076"/>
                  </a:lnTo>
                  <a:lnTo>
                    <a:pt x="63500" y="5751576"/>
                  </a:lnTo>
                  <a:lnTo>
                    <a:pt x="5333238" y="5751576"/>
                  </a:lnTo>
                  <a:lnTo>
                    <a:pt x="5333238" y="5815076"/>
                  </a:lnTo>
                  <a:lnTo>
                    <a:pt x="5269738" y="5815076"/>
                  </a:lnTo>
                  <a:lnTo>
                    <a:pt x="5269738" y="63500"/>
                  </a:lnTo>
                  <a:lnTo>
                    <a:pt x="5333238" y="63500"/>
                  </a:lnTo>
                  <a:lnTo>
                    <a:pt x="5333238" y="127000"/>
                  </a:lnTo>
                  <a:lnTo>
                    <a:pt x="63500" y="1270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41045" y="698499"/>
            <a:ext cx="2990887" cy="2838656"/>
            <a:chOff x="0" y="0"/>
            <a:chExt cx="3987849" cy="37848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87800" cy="3784854"/>
            </a:xfrm>
            <a:custGeom>
              <a:avLst/>
              <a:gdLst/>
              <a:ahLst/>
              <a:cxnLst/>
              <a:rect l="l" t="t" r="r" b="b"/>
              <a:pathLst>
                <a:path w="3987800" h="3784854">
                  <a:moveTo>
                    <a:pt x="0" y="0"/>
                  </a:moveTo>
                  <a:lnTo>
                    <a:pt x="3987800" y="0"/>
                  </a:lnTo>
                  <a:lnTo>
                    <a:pt x="3987800" y="3784854"/>
                  </a:lnTo>
                  <a:lnTo>
                    <a:pt x="0" y="378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" r="-1" b="-2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704766">
            <a:off x="4147313" y="6905977"/>
            <a:ext cx="4205596" cy="2984191"/>
            <a:chOff x="0" y="0"/>
            <a:chExt cx="10165431" cy="72131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65461" cy="7213092"/>
            </a:xfrm>
            <a:custGeom>
              <a:avLst/>
              <a:gdLst/>
              <a:ahLst/>
              <a:cxnLst/>
              <a:rect l="l" t="t" r="r" b="b"/>
              <a:pathLst>
                <a:path w="10165461" h="7213092">
                  <a:moveTo>
                    <a:pt x="0" y="0"/>
                  </a:moveTo>
                  <a:lnTo>
                    <a:pt x="10165461" y="0"/>
                  </a:lnTo>
                  <a:lnTo>
                    <a:pt x="10165461" y="7213092"/>
                  </a:lnTo>
                  <a:lnTo>
                    <a:pt x="0" y="7213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464" b="-204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979965" y="2525213"/>
            <a:ext cx="6368483" cy="3297019"/>
            <a:chOff x="0" y="0"/>
            <a:chExt cx="8491311" cy="43960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91347" cy="4395978"/>
            </a:xfrm>
            <a:custGeom>
              <a:avLst/>
              <a:gdLst/>
              <a:ahLst/>
              <a:cxnLst/>
              <a:rect l="l" t="t" r="r" b="b"/>
              <a:pathLst>
                <a:path w="8491347" h="4395978">
                  <a:moveTo>
                    <a:pt x="330200" y="0"/>
                  </a:moveTo>
                  <a:lnTo>
                    <a:pt x="8161147" y="0"/>
                  </a:lnTo>
                  <a:cubicBezTo>
                    <a:pt x="8343511" y="0"/>
                    <a:pt x="8491347" y="147836"/>
                    <a:pt x="8491347" y="330200"/>
                  </a:cubicBezTo>
                  <a:lnTo>
                    <a:pt x="8491347" y="4065778"/>
                  </a:lnTo>
                  <a:cubicBezTo>
                    <a:pt x="8491347" y="4153353"/>
                    <a:pt x="8456558" y="4237340"/>
                    <a:pt x="8394633" y="4299265"/>
                  </a:cubicBezTo>
                  <a:cubicBezTo>
                    <a:pt x="8332709" y="4361189"/>
                    <a:pt x="8248721" y="4395978"/>
                    <a:pt x="8161147" y="4395978"/>
                  </a:cubicBezTo>
                  <a:lnTo>
                    <a:pt x="330200" y="4395978"/>
                  </a:lnTo>
                  <a:cubicBezTo>
                    <a:pt x="147836" y="4395978"/>
                    <a:pt x="0" y="4248143"/>
                    <a:pt x="0" y="4065778"/>
                  </a:cubicBezTo>
                  <a:lnTo>
                    <a:pt x="0" y="330200"/>
                  </a:lnTo>
                  <a:cubicBezTo>
                    <a:pt x="0" y="147836"/>
                    <a:pt x="147836" y="0"/>
                    <a:pt x="330200" y="0"/>
                  </a:cubicBezTo>
                  <a:close/>
                </a:path>
              </a:pathLst>
            </a:custGeom>
            <a:blipFill>
              <a:blip r:embed="rId5"/>
              <a:stretch>
                <a:fillRect t="-2761" b="-2762"/>
              </a:stretch>
            </a:blipFill>
            <a:ln w="104775" cap="rnd">
              <a:solidFill>
                <a:srgbClr val="004AAD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527965" y="2859701"/>
            <a:ext cx="5811627" cy="3941011"/>
            <a:chOff x="0" y="0"/>
            <a:chExt cx="5986067" cy="40593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86018" cy="4059301"/>
            </a:xfrm>
            <a:custGeom>
              <a:avLst/>
              <a:gdLst/>
              <a:ahLst/>
              <a:cxnLst/>
              <a:rect l="l" t="t" r="r" b="b"/>
              <a:pathLst>
                <a:path w="5986018" h="4059301">
                  <a:moveTo>
                    <a:pt x="235462" y="0"/>
                  </a:moveTo>
                  <a:lnTo>
                    <a:pt x="5750556" y="0"/>
                  </a:lnTo>
                  <a:cubicBezTo>
                    <a:pt x="5813005" y="0"/>
                    <a:pt x="5872895" y="24807"/>
                    <a:pt x="5917053" y="68965"/>
                  </a:cubicBezTo>
                  <a:cubicBezTo>
                    <a:pt x="5961211" y="113123"/>
                    <a:pt x="5986018" y="173013"/>
                    <a:pt x="5986018" y="235462"/>
                  </a:cubicBezTo>
                  <a:lnTo>
                    <a:pt x="5986018" y="3823839"/>
                  </a:lnTo>
                  <a:cubicBezTo>
                    <a:pt x="5986018" y="3886288"/>
                    <a:pt x="5961211" y="3946179"/>
                    <a:pt x="5917053" y="3990336"/>
                  </a:cubicBezTo>
                  <a:cubicBezTo>
                    <a:pt x="5872895" y="4034494"/>
                    <a:pt x="5813005" y="4059301"/>
                    <a:pt x="5750556" y="4059301"/>
                  </a:cubicBezTo>
                  <a:lnTo>
                    <a:pt x="235462" y="4059301"/>
                  </a:lnTo>
                  <a:cubicBezTo>
                    <a:pt x="173013" y="4059301"/>
                    <a:pt x="113123" y="4034494"/>
                    <a:pt x="68965" y="3990336"/>
                  </a:cubicBezTo>
                  <a:cubicBezTo>
                    <a:pt x="24807" y="3946179"/>
                    <a:pt x="0" y="3886288"/>
                    <a:pt x="0" y="3823839"/>
                  </a:cubicBezTo>
                  <a:lnTo>
                    <a:pt x="0" y="235462"/>
                  </a:lnTo>
                  <a:cubicBezTo>
                    <a:pt x="0" y="173013"/>
                    <a:pt x="24807" y="113123"/>
                    <a:pt x="68965" y="68965"/>
                  </a:cubicBezTo>
                  <a:cubicBezTo>
                    <a:pt x="113123" y="24807"/>
                    <a:pt x="173013" y="0"/>
                    <a:pt x="235462" y="0"/>
                  </a:cubicBezTo>
                  <a:close/>
                </a:path>
              </a:pathLst>
            </a:custGeom>
            <a:blipFill>
              <a:blip r:embed="rId6"/>
              <a:stretch>
                <a:fillRect t="-23505" b="-23505"/>
              </a:stretch>
            </a:blipFill>
            <a:ln w="104775" cap="rnd">
              <a:solidFill>
                <a:srgbClr val="FFCC00"/>
              </a:solidFill>
              <a:prstDash val="solid"/>
              <a:round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0339592" y="5822232"/>
            <a:ext cx="6639688" cy="4181794"/>
            <a:chOff x="0" y="0"/>
            <a:chExt cx="7985841" cy="50296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985887" cy="5029581"/>
            </a:xfrm>
            <a:custGeom>
              <a:avLst/>
              <a:gdLst/>
              <a:ahLst/>
              <a:cxnLst/>
              <a:rect l="l" t="t" r="r" b="b"/>
              <a:pathLst>
                <a:path w="7985887" h="5029581">
                  <a:moveTo>
                    <a:pt x="286403" y="0"/>
                  </a:moveTo>
                  <a:lnTo>
                    <a:pt x="7699484" y="0"/>
                  </a:lnTo>
                  <a:cubicBezTo>
                    <a:pt x="7857660" y="0"/>
                    <a:pt x="7985887" y="128227"/>
                    <a:pt x="7985887" y="286403"/>
                  </a:cubicBezTo>
                  <a:lnTo>
                    <a:pt x="7985887" y="4743178"/>
                  </a:lnTo>
                  <a:cubicBezTo>
                    <a:pt x="7985887" y="4901354"/>
                    <a:pt x="7857660" y="5029581"/>
                    <a:pt x="7699484" y="5029581"/>
                  </a:cubicBezTo>
                  <a:lnTo>
                    <a:pt x="286403" y="5029581"/>
                  </a:lnTo>
                  <a:cubicBezTo>
                    <a:pt x="128227" y="5029581"/>
                    <a:pt x="0" y="4901354"/>
                    <a:pt x="0" y="4743178"/>
                  </a:cubicBezTo>
                  <a:lnTo>
                    <a:pt x="0" y="286403"/>
                  </a:lnTo>
                  <a:cubicBezTo>
                    <a:pt x="0" y="128227"/>
                    <a:pt x="128227" y="0"/>
                    <a:pt x="286403" y="0"/>
                  </a:cubicBezTo>
                  <a:close/>
                </a:path>
              </a:pathLst>
            </a:custGeom>
            <a:blipFill>
              <a:blip r:embed="rId7"/>
              <a:stretch>
                <a:fillRect t="-29178" b="-29179"/>
              </a:stretch>
            </a:blipFill>
            <a:ln w="104775" cap="rnd">
              <a:solidFill>
                <a:srgbClr val="FFC200"/>
              </a:solidFill>
              <a:prstDash val="solid"/>
              <a:round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585383" y="4073924"/>
            <a:ext cx="3302210" cy="5453576"/>
            <a:chOff x="0" y="0"/>
            <a:chExt cx="4402947" cy="72714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02963" cy="7271385"/>
            </a:xfrm>
            <a:custGeom>
              <a:avLst/>
              <a:gdLst/>
              <a:ahLst/>
              <a:cxnLst/>
              <a:rect l="l" t="t" r="r" b="b"/>
              <a:pathLst>
                <a:path w="4402963" h="7271385">
                  <a:moveTo>
                    <a:pt x="355600" y="0"/>
                  </a:moveTo>
                  <a:lnTo>
                    <a:pt x="4047363" y="0"/>
                  </a:lnTo>
                  <a:cubicBezTo>
                    <a:pt x="4243755" y="0"/>
                    <a:pt x="4402963" y="159208"/>
                    <a:pt x="4402963" y="355600"/>
                  </a:cubicBezTo>
                  <a:lnTo>
                    <a:pt x="4402963" y="6915785"/>
                  </a:lnTo>
                  <a:cubicBezTo>
                    <a:pt x="4402963" y="7112178"/>
                    <a:pt x="4243755" y="7271385"/>
                    <a:pt x="4047363" y="7271385"/>
                  </a:cubicBezTo>
                  <a:lnTo>
                    <a:pt x="355600" y="7271385"/>
                  </a:lnTo>
                  <a:cubicBezTo>
                    <a:pt x="261289" y="7271385"/>
                    <a:pt x="170841" y="7233920"/>
                    <a:pt x="104153" y="7167232"/>
                  </a:cubicBezTo>
                  <a:cubicBezTo>
                    <a:pt x="37465" y="7100544"/>
                    <a:pt x="0" y="7010096"/>
                    <a:pt x="0" y="6915785"/>
                  </a:cubicBezTo>
                  <a:lnTo>
                    <a:pt x="0" y="355600"/>
                  </a:lnTo>
                  <a:cubicBezTo>
                    <a:pt x="0" y="159208"/>
                    <a:pt x="159208" y="0"/>
                    <a:pt x="355600" y="0"/>
                  </a:cubicBezTo>
                  <a:close/>
                </a:path>
              </a:pathLst>
            </a:custGeom>
            <a:blipFill>
              <a:blip r:embed="rId8"/>
              <a:stretch>
                <a:fillRect l="-6443" r="-6443"/>
              </a:stretch>
            </a:blipFill>
            <a:ln w="104775" cap="rnd">
              <a:solidFill>
                <a:srgbClr val="004AAD"/>
              </a:solidFill>
              <a:prstDash val="solid"/>
              <a:round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3112525" y="181636"/>
            <a:ext cx="14232418" cy="193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"МИКОЛАЙ ІДЕ В ОКОП" </a:t>
            </a:r>
          </a:p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 СПІЛЬНО З О.ПАВЛО ФІЦАЙ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70942" y="4568521"/>
            <a:ext cx="8808664" cy="4954874"/>
            <a:chOff x="0" y="0"/>
            <a:chExt cx="11111755" cy="62503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11738" cy="6250305"/>
            </a:xfrm>
            <a:custGeom>
              <a:avLst/>
              <a:gdLst/>
              <a:ahLst/>
              <a:cxnLst/>
              <a:rect l="l" t="t" r="r" b="b"/>
              <a:pathLst>
                <a:path w="11111738" h="6250305">
                  <a:moveTo>
                    <a:pt x="0" y="0"/>
                  </a:moveTo>
                  <a:lnTo>
                    <a:pt x="11111738" y="0"/>
                  </a:lnTo>
                  <a:lnTo>
                    <a:pt x="11111738" y="6250305"/>
                  </a:lnTo>
                  <a:lnTo>
                    <a:pt x="0" y="6250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93486" y="367703"/>
            <a:ext cx="7184812" cy="1580262"/>
            <a:chOff x="0" y="0"/>
            <a:chExt cx="14192021" cy="31214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91996" cy="3121406"/>
            </a:xfrm>
            <a:custGeom>
              <a:avLst/>
              <a:gdLst/>
              <a:ahLst/>
              <a:cxnLst/>
              <a:rect l="l" t="t" r="r" b="b"/>
              <a:pathLst>
                <a:path w="14191996" h="3121406">
                  <a:moveTo>
                    <a:pt x="0" y="0"/>
                  </a:moveTo>
                  <a:lnTo>
                    <a:pt x="14191996" y="0"/>
                  </a:lnTo>
                  <a:lnTo>
                    <a:pt x="14191996" y="3121406"/>
                  </a:lnTo>
                  <a:lnTo>
                    <a:pt x="0" y="3121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95" r="-1895" b="-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3998" y="2295443"/>
            <a:ext cx="7640743" cy="9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ТИЖДЕНЬ ГРИ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36427" y="3462012"/>
            <a:ext cx="642990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700">
                <a:solidFill>
                  <a:srgbClr val="000000"/>
                </a:solidFill>
                <a:latin typeface="Arturo Bold"/>
              </a:rPr>
              <a:t>СПІЛЬНО З UNISEF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06682" y="516883"/>
            <a:ext cx="13945806" cy="9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РІЗДВО ХРИСТОВЕ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944106" y="1512353"/>
            <a:ext cx="6077579" cy="4051719"/>
            <a:chOff x="0" y="0"/>
            <a:chExt cx="6953480" cy="46356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53504" cy="4635627"/>
            </a:xfrm>
            <a:custGeom>
              <a:avLst/>
              <a:gdLst/>
              <a:ahLst/>
              <a:cxnLst/>
              <a:rect l="l" t="t" r="r" b="b"/>
              <a:pathLst>
                <a:path w="6953504" h="4635627">
                  <a:moveTo>
                    <a:pt x="0" y="0"/>
                  </a:moveTo>
                  <a:lnTo>
                    <a:pt x="6953504" y="0"/>
                  </a:lnTo>
                  <a:lnTo>
                    <a:pt x="6953504" y="4635627"/>
                  </a:lnTo>
                  <a:lnTo>
                    <a:pt x="0" y="4635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3" b="-24"/>
              </a:stretch>
            </a:blipFill>
            <a:ln w="38100" cap="sq">
              <a:solidFill>
                <a:srgbClr val="FFC200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266380" y="5996232"/>
            <a:ext cx="5755305" cy="3527163"/>
            <a:chOff x="0" y="0"/>
            <a:chExt cx="6798891" cy="41667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98945" cy="4166743"/>
            </a:xfrm>
            <a:custGeom>
              <a:avLst/>
              <a:gdLst/>
              <a:ahLst/>
              <a:cxnLst/>
              <a:rect l="l" t="t" r="r" b="b"/>
              <a:pathLst>
                <a:path w="6798945" h="4166743">
                  <a:moveTo>
                    <a:pt x="0" y="0"/>
                  </a:moveTo>
                  <a:lnTo>
                    <a:pt x="6798945" y="0"/>
                  </a:lnTo>
                  <a:lnTo>
                    <a:pt x="6798945" y="4166743"/>
                  </a:lnTo>
                  <a:lnTo>
                    <a:pt x="0" y="4166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415" b="-4415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9466274" y="4568521"/>
            <a:ext cx="2800106" cy="4200160"/>
            <a:chOff x="0" y="0"/>
            <a:chExt cx="3113317" cy="46699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13278" cy="4669917"/>
            </a:xfrm>
            <a:custGeom>
              <a:avLst/>
              <a:gdLst/>
              <a:ahLst/>
              <a:cxnLst/>
              <a:rect l="l" t="t" r="r" b="b"/>
              <a:pathLst>
                <a:path w="3113278" h="4669917">
                  <a:moveTo>
                    <a:pt x="0" y="0"/>
                  </a:moveTo>
                  <a:lnTo>
                    <a:pt x="3113278" y="0"/>
                  </a:lnTo>
                  <a:lnTo>
                    <a:pt x="3113278" y="4669917"/>
                  </a:lnTo>
                  <a:lnTo>
                    <a:pt x="0" y="4669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" r="-24" b="-1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920882" y="1998403"/>
            <a:ext cx="5505523" cy="5179915"/>
            <a:chOff x="0" y="0"/>
            <a:chExt cx="5834052" cy="5489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33999" cy="5489067"/>
            </a:xfrm>
            <a:custGeom>
              <a:avLst/>
              <a:gdLst/>
              <a:ahLst/>
              <a:cxnLst/>
              <a:rect l="l" t="t" r="r" b="b"/>
              <a:pathLst>
                <a:path w="5833999" h="5489067">
                  <a:moveTo>
                    <a:pt x="171587" y="0"/>
                  </a:moveTo>
                  <a:lnTo>
                    <a:pt x="5662411" y="0"/>
                  </a:lnTo>
                  <a:cubicBezTo>
                    <a:pt x="5707919" y="0"/>
                    <a:pt x="5751563" y="18078"/>
                    <a:pt x="5783742" y="50257"/>
                  </a:cubicBezTo>
                  <a:cubicBezTo>
                    <a:pt x="5815921" y="82436"/>
                    <a:pt x="5833999" y="126080"/>
                    <a:pt x="5833999" y="171587"/>
                  </a:cubicBezTo>
                  <a:lnTo>
                    <a:pt x="5833999" y="5317479"/>
                  </a:lnTo>
                  <a:cubicBezTo>
                    <a:pt x="5833999" y="5362987"/>
                    <a:pt x="5815921" y="5406631"/>
                    <a:pt x="5783742" y="5438810"/>
                  </a:cubicBezTo>
                  <a:cubicBezTo>
                    <a:pt x="5751563" y="5470989"/>
                    <a:pt x="5707919" y="5489067"/>
                    <a:pt x="5662411" y="5489067"/>
                  </a:cubicBezTo>
                  <a:lnTo>
                    <a:pt x="171587" y="5489067"/>
                  </a:lnTo>
                  <a:cubicBezTo>
                    <a:pt x="76822" y="5489067"/>
                    <a:pt x="0" y="5412244"/>
                    <a:pt x="0" y="5317479"/>
                  </a:cubicBezTo>
                  <a:lnTo>
                    <a:pt x="0" y="171587"/>
                  </a:lnTo>
                  <a:cubicBezTo>
                    <a:pt x="0" y="76822"/>
                    <a:pt x="76822" y="0"/>
                    <a:pt x="171587" y="0"/>
                  </a:cubicBezTo>
                  <a:close/>
                </a:path>
              </a:pathLst>
            </a:custGeom>
            <a:blipFill>
              <a:blip r:embed="rId3"/>
              <a:stretch>
                <a:fillRect t="-3142" b="-3141"/>
              </a:stretch>
            </a:blipFill>
            <a:ln w="9525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3799778" y="1579877"/>
            <a:ext cx="4162425" cy="4162425"/>
            <a:chOff x="0" y="0"/>
            <a:chExt cx="5549900" cy="5549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49900" cy="5549900"/>
            </a:xfrm>
            <a:custGeom>
              <a:avLst/>
              <a:gdLst/>
              <a:ahLst/>
              <a:cxnLst/>
              <a:rect l="l" t="t" r="r" b="b"/>
              <a:pathLst>
                <a:path w="5549900" h="5549900">
                  <a:moveTo>
                    <a:pt x="215900" y="0"/>
                  </a:moveTo>
                  <a:lnTo>
                    <a:pt x="5334000" y="0"/>
                  </a:lnTo>
                  <a:cubicBezTo>
                    <a:pt x="5453238" y="0"/>
                    <a:pt x="5549900" y="96662"/>
                    <a:pt x="5549900" y="215900"/>
                  </a:cubicBezTo>
                  <a:lnTo>
                    <a:pt x="5549900" y="5334000"/>
                  </a:lnTo>
                  <a:cubicBezTo>
                    <a:pt x="5549900" y="5453238"/>
                    <a:pt x="5453238" y="5549900"/>
                    <a:pt x="5334000" y="5549900"/>
                  </a:cubicBezTo>
                  <a:lnTo>
                    <a:pt x="215900" y="5549900"/>
                  </a:lnTo>
                  <a:cubicBezTo>
                    <a:pt x="96662" y="5549900"/>
                    <a:pt x="0" y="5453238"/>
                    <a:pt x="0" y="5334000"/>
                  </a:cubicBezTo>
                  <a:lnTo>
                    <a:pt x="0" y="215900"/>
                  </a:lnTo>
                  <a:cubicBezTo>
                    <a:pt x="0" y="96662"/>
                    <a:pt x="96662" y="0"/>
                    <a:pt x="2159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126972" y="477617"/>
            <a:ext cx="5410952" cy="5410952"/>
            <a:chOff x="0" y="0"/>
            <a:chExt cx="7214603" cy="72146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14616" cy="7214616"/>
            </a:xfrm>
            <a:custGeom>
              <a:avLst/>
              <a:gdLst/>
              <a:ahLst/>
              <a:cxnLst/>
              <a:rect l="l" t="t" r="r" b="b"/>
              <a:pathLst>
                <a:path w="7214616" h="7214616">
                  <a:moveTo>
                    <a:pt x="228600" y="0"/>
                  </a:moveTo>
                  <a:lnTo>
                    <a:pt x="6986016" y="0"/>
                  </a:lnTo>
                  <a:cubicBezTo>
                    <a:pt x="7046645" y="0"/>
                    <a:pt x="7104790" y="24085"/>
                    <a:pt x="7147661" y="66955"/>
                  </a:cubicBezTo>
                  <a:cubicBezTo>
                    <a:pt x="7190532" y="109826"/>
                    <a:pt x="7214616" y="167972"/>
                    <a:pt x="7214616" y="228600"/>
                  </a:cubicBezTo>
                  <a:lnTo>
                    <a:pt x="7214616" y="6986016"/>
                  </a:lnTo>
                  <a:cubicBezTo>
                    <a:pt x="7214616" y="7046645"/>
                    <a:pt x="7190532" y="7104790"/>
                    <a:pt x="7147661" y="7147661"/>
                  </a:cubicBezTo>
                  <a:cubicBezTo>
                    <a:pt x="7104790" y="7190532"/>
                    <a:pt x="7046645" y="7214616"/>
                    <a:pt x="6986016" y="7214616"/>
                  </a:cubicBezTo>
                  <a:lnTo>
                    <a:pt x="228600" y="7214616"/>
                  </a:lnTo>
                  <a:cubicBezTo>
                    <a:pt x="102348" y="7214616"/>
                    <a:pt x="0" y="7112268"/>
                    <a:pt x="0" y="6986016"/>
                  </a:cubicBezTo>
                  <a:lnTo>
                    <a:pt x="0" y="228600"/>
                  </a:lnTo>
                  <a:cubicBezTo>
                    <a:pt x="0" y="102348"/>
                    <a:pt x="102348" y="0"/>
                    <a:pt x="2286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7292241" y="4588361"/>
            <a:ext cx="4373328" cy="4373328"/>
            <a:chOff x="0" y="0"/>
            <a:chExt cx="5514293" cy="55142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14340" cy="5514340"/>
            </a:xfrm>
            <a:custGeom>
              <a:avLst/>
              <a:gdLst/>
              <a:ahLst/>
              <a:cxnLst/>
              <a:rect l="l" t="t" r="r" b="b"/>
              <a:pathLst>
                <a:path w="5514340" h="5514340">
                  <a:moveTo>
                    <a:pt x="180150" y="0"/>
                  </a:moveTo>
                  <a:lnTo>
                    <a:pt x="5334190" y="0"/>
                  </a:lnTo>
                  <a:cubicBezTo>
                    <a:pt x="5381969" y="0"/>
                    <a:pt x="5427791" y="18980"/>
                    <a:pt x="5461576" y="52765"/>
                  </a:cubicBezTo>
                  <a:cubicBezTo>
                    <a:pt x="5495360" y="86549"/>
                    <a:pt x="5514340" y="132371"/>
                    <a:pt x="5514340" y="180150"/>
                  </a:cubicBezTo>
                  <a:lnTo>
                    <a:pt x="5514340" y="5334190"/>
                  </a:lnTo>
                  <a:cubicBezTo>
                    <a:pt x="5514340" y="5381969"/>
                    <a:pt x="5495360" y="5427791"/>
                    <a:pt x="5461576" y="5461576"/>
                  </a:cubicBezTo>
                  <a:cubicBezTo>
                    <a:pt x="5427791" y="5495360"/>
                    <a:pt x="5381969" y="5514340"/>
                    <a:pt x="5334190" y="5514340"/>
                  </a:cubicBezTo>
                  <a:lnTo>
                    <a:pt x="180150" y="5514340"/>
                  </a:lnTo>
                  <a:cubicBezTo>
                    <a:pt x="80656" y="5514340"/>
                    <a:pt x="0" y="5433684"/>
                    <a:pt x="0" y="5334190"/>
                  </a:cubicBezTo>
                  <a:lnTo>
                    <a:pt x="0" y="180150"/>
                  </a:lnTo>
                  <a:cubicBezTo>
                    <a:pt x="0" y="132371"/>
                    <a:pt x="18980" y="86549"/>
                    <a:pt x="52765" y="52765"/>
                  </a:cubicBezTo>
                  <a:cubicBezTo>
                    <a:pt x="86549" y="18980"/>
                    <a:pt x="132371" y="0"/>
                    <a:pt x="18015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57150" cap="sq">
              <a:solidFill>
                <a:srgbClr val="FFCC00"/>
              </a:solidFill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693070" y="4255891"/>
            <a:ext cx="5844854" cy="5844854"/>
            <a:chOff x="0" y="0"/>
            <a:chExt cx="5847011" cy="58470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46953" cy="5846953"/>
            </a:xfrm>
            <a:custGeom>
              <a:avLst/>
              <a:gdLst/>
              <a:ahLst/>
              <a:cxnLst/>
              <a:rect l="l" t="t" r="r" b="b"/>
              <a:pathLst>
                <a:path w="5846953" h="5846953">
                  <a:moveTo>
                    <a:pt x="104814" y="0"/>
                  </a:moveTo>
                  <a:lnTo>
                    <a:pt x="5742139" y="0"/>
                  </a:lnTo>
                  <a:cubicBezTo>
                    <a:pt x="5769938" y="0"/>
                    <a:pt x="5796598" y="11043"/>
                    <a:pt x="5816254" y="30699"/>
                  </a:cubicBezTo>
                  <a:cubicBezTo>
                    <a:pt x="5835910" y="50356"/>
                    <a:pt x="5846953" y="77015"/>
                    <a:pt x="5846953" y="104814"/>
                  </a:cubicBezTo>
                  <a:lnTo>
                    <a:pt x="5846953" y="5742139"/>
                  </a:lnTo>
                  <a:cubicBezTo>
                    <a:pt x="5846953" y="5769938"/>
                    <a:pt x="5835910" y="5796598"/>
                    <a:pt x="5816254" y="5816254"/>
                  </a:cubicBezTo>
                  <a:cubicBezTo>
                    <a:pt x="5796598" y="5835910"/>
                    <a:pt x="5769938" y="5846953"/>
                    <a:pt x="5742139" y="5846953"/>
                  </a:cubicBezTo>
                  <a:lnTo>
                    <a:pt x="104814" y="5846953"/>
                  </a:lnTo>
                  <a:cubicBezTo>
                    <a:pt x="46927" y="5846953"/>
                    <a:pt x="0" y="5800027"/>
                    <a:pt x="0" y="5742139"/>
                  </a:cubicBezTo>
                  <a:lnTo>
                    <a:pt x="0" y="104814"/>
                  </a:lnTo>
                  <a:cubicBezTo>
                    <a:pt x="0" y="77015"/>
                    <a:pt x="11043" y="50356"/>
                    <a:pt x="30699" y="30699"/>
                  </a:cubicBezTo>
                  <a:cubicBezTo>
                    <a:pt x="50356" y="11043"/>
                    <a:pt x="77015" y="0"/>
                    <a:pt x="10481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66675" cap="sq">
              <a:solidFill>
                <a:srgbClr val="FFCC00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4175683" y="5310399"/>
            <a:ext cx="2962212" cy="4340368"/>
            <a:chOff x="0" y="0"/>
            <a:chExt cx="4589239" cy="67243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89272" cy="6724396"/>
            </a:xfrm>
            <a:custGeom>
              <a:avLst/>
              <a:gdLst/>
              <a:ahLst/>
              <a:cxnLst/>
              <a:rect l="l" t="t" r="r" b="b"/>
              <a:pathLst>
                <a:path w="4589272" h="6724396">
                  <a:moveTo>
                    <a:pt x="0" y="0"/>
                  </a:moveTo>
                  <a:lnTo>
                    <a:pt x="4589272" y="0"/>
                  </a:lnTo>
                  <a:lnTo>
                    <a:pt x="4589272" y="6724396"/>
                  </a:lnTo>
                  <a:lnTo>
                    <a:pt x="0" y="672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4" r="-13"/>
              </a:stretch>
            </a:blipFill>
            <a:ln w="38100" cap="sq">
              <a:solidFill>
                <a:srgbClr val="FFC200"/>
              </a:solidFill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6235585" y="493992"/>
            <a:ext cx="11223375" cy="9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РІЗДВЯНИЙ ПРЯНИК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92241" y="9367955"/>
            <a:ext cx="9109432" cy="59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678">
                <a:solidFill>
                  <a:srgbClr val="000000"/>
                </a:solidFill>
                <a:latin typeface="Arturo Bold"/>
              </a:rPr>
              <a:t>КЕРІВНИК ГУРТКА О.І.ГУДЬ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6191" y="1480667"/>
            <a:ext cx="4686557" cy="3276827"/>
          </a:xfrm>
          <a:custGeom>
            <a:avLst/>
            <a:gdLst/>
            <a:ahLst/>
            <a:cxnLst/>
            <a:rect l="l" t="t" r="r" b="b"/>
            <a:pathLst>
              <a:path w="4686557" h="3276827">
                <a:moveTo>
                  <a:pt x="0" y="0"/>
                </a:moveTo>
                <a:lnTo>
                  <a:pt x="4686557" y="0"/>
                </a:lnTo>
                <a:lnTo>
                  <a:pt x="4686557" y="3276827"/>
                </a:lnTo>
                <a:lnTo>
                  <a:pt x="0" y="3276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21" r="-35072"/>
            </a:stretch>
          </a:blipFill>
          <a:ln w="85725" cap="sq">
            <a:solidFill>
              <a:srgbClr val="004AAD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359525" y="1711123"/>
            <a:ext cx="2968595" cy="4183575"/>
          </a:xfrm>
          <a:custGeom>
            <a:avLst/>
            <a:gdLst/>
            <a:ahLst/>
            <a:cxnLst/>
            <a:rect l="l" t="t" r="r" b="b"/>
            <a:pathLst>
              <a:path w="2968595" h="4183575">
                <a:moveTo>
                  <a:pt x="0" y="0"/>
                </a:moveTo>
                <a:lnTo>
                  <a:pt x="2968595" y="0"/>
                </a:lnTo>
                <a:lnTo>
                  <a:pt x="2968595" y="4183575"/>
                </a:lnTo>
                <a:lnTo>
                  <a:pt x="0" y="418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75947" y="5786194"/>
            <a:ext cx="3604115" cy="4500806"/>
          </a:xfrm>
          <a:custGeom>
            <a:avLst/>
            <a:gdLst/>
            <a:ahLst/>
            <a:cxnLst/>
            <a:rect l="l" t="t" r="r" b="b"/>
            <a:pathLst>
              <a:path w="3604115" h="4500806">
                <a:moveTo>
                  <a:pt x="0" y="0"/>
                </a:moveTo>
                <a:lnTo>
                  <a:pt x="3604115" y="0"/>
                </a:lnTo>
                <a:lnTo>
                  <a:pt x="3604115" y="4500806"/>
                </a:lnTo>
                <a:lnTo>
                  <a:pt x="0" y="4500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067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536191" y="5527633"/>
            <a:ext cx="5354476" cy="3947092"/>
          </a:xfrm>
          <a:custGeom>
            <a:avLst/>
            <a:gdLst/>
            <a:ahLst/>
            <a:cxnLst/>
            <a:rect l="l" t="t" r="r" b="b"/>
            <a:pathLst>
              <a:path w="5354476" h="3947092">
                <a:moveTo>
                  <a:pt x="0" y="0"/>
                </a:moveTo>
                <a:lnTo>
                  <a:pt x="5354475" y="0"/>
                </a:lnTo>
                <a:lnTo>
                  <a:pt x="5354475" y="3947092"/>
                </a:lnTo>
                <a:lnTo>
                  <a:pt x="0" y="3947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004" r="-28772"/>
            </a:stretch>
          </a:blipFill>
          <a:ln w="38100" cap="sq">
            <a:solidFill>
              <a:srgbClr val="FFCC00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575698" y="6129701"/>
            <a:ext cx="6233436" cy="4157299"/>
          </a:xfrm>
          <a:custGeom>
            <a:avLst/>
            <a:gdLst/>
            <a:ahLst/>
            <a:cxnLst/>
            <a:rect l="l" t="t" r="r" b="b"/>
            <a:pathLst>
              <a:path w="6233436" h="4157299">
                <a:moveTo>
                  <a:pt x="0" y="0"/>
                </a:moveTo>
                <a:lnTo>
                  <a:pt x="6233436" y="0"/>
                </a:lnTo>
                <a:lnTo>
                  <a:pt x="6233436" y="4157299"/>
                </a:lnTo>
                <a:lnTo>
                  <a:pt x="0" y="4157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328120" y="1735960"/>
            <a:ext cx="3481014" cy="3774998"/>
          </a:xfrm>
          <a:custGeom>
            <a:avLst/>
            <a:gdLst/>
            <a:ahLst/>
            <a:cxnLst/>
            <a:rect l="l" t="t" r="r" b="b"/>
            <a:pathLst>
              <a:path w="3481014" h="3774998">
                <a:moveTo>
                  <a:pt x="0" y="0"/>
                </a:moveTo>
                <a:lnTo>
                  <a:pt x="3481014" y="0"/>
                </a:lnTo>
                <a:lnTo>
                  <a:pt x="3481014" y="3774998"/>
                </a:lnTo>
                <a:lnTo>
                  <a:pt x="0" y="377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2602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066782" y="2161542"/>
            <a:ext cx="5137741" cy="3349416"/>
          </a:xfrm>
          <a:custGeom>
            <a:avLst/>
            <a:gdLst/>
            <a:ahLst/>
            <a:cxnLst/>
            <a:rect l="l" t="t" r="r" b="b"/>
            <a:pathLst>
              <a:path w="5137741" h="3349416">
                <a:moveTo>
                  <a:pt x="0" y="0"/>
                </a:moveTo>
                <a:lnTo>
                  <a:pt x="5137742" y="0"/>
                </a:lnTo>
                <a:lnTo>
                  <a:pt x="5137742" y="3349416"/>
                </a:lnTo>
                <a:lnTo>
                  <a:pt x="0" y="33494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5167" r="-12583" b="-5252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2048558" y="686054"/>
            <a:ext cx="15174189" cy="790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9"/>
              </a:lnSpc>
            </a:pPr>
            <a:r>
              <a:rPr lang="en-US" sz="5900" spc="448">
                <a:solidFill>
                  <a:srgbClr val="FFFFFF"/>
                </a:solidFill>
                <a:latin typeface="Arturo Bold"/>
              </a:rPr>
              <a:t>"ВЕСНЯНІ СВЯТА ТА ТРАДИЦІЇ"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119092"/>
            <a:ext cx="3595236" cy="3609395"/>
          </a:xfrm>
          <a:custGeom>
            <a:avLst/>
            <a:gdLst/>
            <a:ahLst/>
            <a:cxnLst/>
            <a:rect l="l" t="t" r="r" b="b"/>
            <a:pathLst>
              <a:path w="3595236" h="3609395">
                <a:moveTo>
                  <a:pt x="0" y="0"/>
                </a:moveTo>
                <a:lnTo>
                  <a:pt x="3595236" y="0"/>
                </a:lnTo>
                <a:lnTo>
                  <a:pt x="3595236" y="3609395"/>
                </a:lnTo>
                <a:lnTo>
                  <a:pt x="0" y="3609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231" b="-58404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3664064" y="1816322"/>
            <a:ext cx="3595236" cy="3500317"/>
          </a:xfrm>
          <a:custGeom>
            <a:avLst/>
            <a:gdLst/>
            <a:ahLst/>
            <a:cxnLst/>
            <a:rect l="l" t="t" r="r" b="b"/>
            <a:pathLst>
              <a:path w="3595236" h="3500317">
                <a:moveTo>
                  <a:pt x="0" y="0"/>
                </a:moveTo>
                <a:lnTo>
                  <a:pt x="3595236" y="0"/>
                </a:lnTo>
                <a:lnTo>
                  <a:pt x="3595236" y="3500317"/>
                </a:lnTo>
                <a:lnTo>
                  <a:pt x="0" y="3500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354" b="-61938"/>
            </a:stretch>
          </a:blipFill>
          <a:ln w="38100" cap="sq">
            <a:solidFill>
              <a:srgbClr val="FFC2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6326802" y="2525255"/>
            <a:ext cx="4726318" cy="6301757"/>
          </a:xfrm>
          <a:custGeom>
            <a:avLst/>
            <a:gdLst/>
            <a:ahLst/>
            <a:cxnLst/>
            <a:rect l="l" t="t" r="r" b="b"/>
            <a:pathLst>
              <a:path w="4726318" h="6301757">
                <a:moveTo>
                  <a:pt x="0" y="0"/>
                </a:moveTo>
                <a:lnTo>
                  <a:pt x="4726318" y="0"/>
                </a:lnTo>
                <a:lnTo>
                  <a:pt x="4726318" y="6301758"/>
                </a:lnTo>
                <a:lnTo>
                  <a:pt x="0" y="6301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81D0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473965">
            <a:off x="353419" y="2582551"/>
            <a:ext cx="5784089" cy="3154039"/>
          </a:xfrm>
          <a:custGeom>
            <a:avLst/>
            <a:gdLst/>
            <a:ahLst/>
            <a:cxnLst/>
            <a:rect l="l" t="t" r="r" b="b"/>
            <a:pathLst>
              <a:path w="5784089" h="3154039">
                <a:moveTo>
                  <a:pt x="0" y="0"/>
                </a:moveTo>
                <a:lnTo>
                  <a:pt x="5784089" y="0"/>
                </a:lnTo>
                <a:lnTo>
                  <a:pt x="5784089" y="3154038"/>
                </a:lnTo>
                <a:lnTo>
                  <a:pt x="0" y="315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0635" b="-152687"/>
            </a:stretch>
          </a:blipFill>
          <a:ln w="38100" cap="sq">
            <a:solidFill>
              <a:srgbClr val="FDC941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653925" y="5653088"/>
            <a:ext cx="2605375" cy="3510373"/>
          </a:xfrm>
          <a:custGeom>
            <a:avLst/>
            <a:gdLst/>
            <a:ahLst/>
            <a:cxnLst/>
            <a:rect l="l" t="t" r="r" b="b"/>
            <a:pathLst>
              <a:path w="2605375" h="3510373">
                <a:moveTo>
                  <a:pt x="0" y="0"/>
                </a:moveTo>
                <a:lnTo>
                  <a:pt x="2605375" y="0"/>
                </a:lnTo>
                <a:lnTo>
                  <a:pt x="2605375" y="3510373"/>
                </a:lnTo>
                <a:lnTo>
                  <a:pt x="0" y="351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987" b="-22196"/>
            </a:stretch>
          </a:blipFill>
          <a:ln w="38100" cap="sq">
            <a:solidFill>
              <a:srgbClr val="FDC941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1322682" y="5316639"/>
            <a:ext cx="3061681" cy="3271647"/>
          </a:xfrm>
          <a:custGeom>
            <a:avLst/>
            <a:gdLst/>
            <a:ahLst/>
            <a:cxnLst/>
            <a:rect l="l" t="t" r="r" b="b"/>
            <a:pathLst>
              <a:path w="3061681" h="3271647">
                <a:moveTo>
                  <a:pt x="0" y="0"/>
                </a:moveTo>
                <a:lnTo>
                  <a:pt x="3061681" y="0"/>
                </a:lnTo>
                <a:lnTo>
                  <a:pt x="3061681" y="3271648"/>
                </a:lnTo>
                <a:lnTo>
                  <a:pt x="0" y="32716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9307" b="-41405"/>
            </a:stretch>
          </a:blipFill>
          <a:ln w="38100" cap="sq">
            <a:solidFill>
              <a:srgbClr val="0081D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2085111" y="324131"/>
            <a:ext cx="15174189" cy="154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9"/>
              </a:lnSpc>
            </a:pPr>
            <a:r>
              <a:rPr lang="en-US" sz="5900" spc="448">
                <a:solidFill>
                  <a:srgbClr val="FFFFFF"/>
                </a:solidFill>
                <a:latin typeface="Arturo Bold"/>
              </a:rPr>
              <a:t>МАЙСТЕР-КЛАС  З БАТЬКАМИ  </a:t>
            </a:r>
          </a:p>
          <a:p>
            <a:pPr algn="ctr">
              <a:lnSpc>
                <a:spcPts val="5959"/>
              </a:lnSpc>
            </a:pPr>
            <a:r>
              <a:rPr lang="en-US" sz="5900" spc="448">
                <a:solidFill>
                  <a:srgbClr val="FFFFFF"/>
                </a:solidFill>
                <a:latin typeface="Arturo Bold"/>
              </a:rPr>
              <a:t>"СТРІТЕНСЬКА СВІЧКА"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47269" y="9423709"/>
            <a:ext cx="13478262" cy="53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9">
                <a:solidFill>
                  <a:srgbClr val="004AAD"/>
                </a:solidFill>
                <a:latin typeface="Arturo Bold"/>
              </a:rPr>
              <a:t>КЕРІВНИК ГУРТКА О.І.ГУДЬ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2720" y="5143500"/>
            <a:ext cx="4682560" cy="4114800"/>
          </a:xfrm>
          <a:custGeom>
            <a:avLst/>
            <a:gdLst/>
            <a:ahLst/>
            <a:cxnLst/>
            <a:rect l="l" t="t" r="r" b="b"/>
            <a:pathLst>
              <a:path w="4682560" h="4114800">
                <a:moveTo>
                  <a:pt x="0" y="0"/>
                </a:moveTo>
                <a:lnTo>
                  <a:pt x="4682560" y="0"/>
                </a:lnTo>
                <a:lnTo>
                  <a:pt x="4682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56905" y="809625"/>
            <a:ext cx="15174189" cy="409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2"/>
              </a:lnSpc>
            </a:pPr>
            <a:r>
              <a:rPr lang="en-US" sz="11900" spc="904">
                <a:solidFill>
                  <a:srgbClr val="FFFFFF"/>
                </a:solidFill>
                <a:latin typeface="Arturo Bold"/>
              </a:rPr>
              <a:t>ДЯКУЄМО </a:t>
            </a:r>
          </a:p>
          <a:p>
            <a:pPr algn="ctr">
              <a:lnSpc>
                <a:spcPts val="16422"/>
              </a:lnSpc>
            </a:pPr>
            <a:r>
              <a:rPr lang="en-US" sz="11900" spc="904">
                <a:solidFill>
                  <a:srgbClr val="FFFFFF"/>
                </a:solidFill>
                <a:latin typeface="Arturo Bold"/>
              </a:rPr>
              <a:t>ЗА УВАГУ!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287728">
            <a:off x="11653466" y="2098021"/>
            <a:ext cx="5416712" cy="5416712"/>
            <a:chOff x="0" y="0"/>
            <a:chExt cx="10958172" cy="10958172"/>
          </a:xfrm>
        </p:grpSpPr>
        <p:sp>
          <p:nvSpPr>
            <p:cNvPr id="4" name="Freeform 4"/>
            <p:cNvSpPr/>
            <p:nvPr/>
          </p:nvSpPr>
          <p:spPr>
            <a:xfrm>
              <a:off x="101600" y="101600"/>
              <a:ext cx="10754995" cy="10754995"/>
            </a:xfrm>
            <a:custGeom>
              <a:avLst/>
              <a:gdLst/>
              <a:ahLst/>
              <a:cxnLst/>
              <a:rect l="l" t="t" r="r" b="b"/>
              <a:pathLst>
                <a:path w="10754995" h="10754995">
                  <a:moveTo>
                    <a:pt x="385387" y="0"/>
                  </a:moveTo>
                  <a:lnTo>
                    <a:pt x="10369607" y="0"/>
                  </a:lnTo>
                  <a:cubicBezTo>
                    <a:pt x="10471818" y="0"/>
                    <a:pt x="10569843" y="40603"/>
                    <a:pt x="10642117" y="112877"/>
                  </a:cubicBezTo>
                  <a:cubicBezTo>
                    <a:pt x="10714392" y="185151"/>
                    <a:pt x="10754995" y="283176"/>
                    <a:pt x="10754995" y="385387"/>
                  </a:cubicBezTo>
                  <a:lnTo>
                    <a:pt x="10754995" y="10369607"/>
                  </a:lnTo>
                  <a:cubicBezTo>
                    <a:pt x="10754995" y="10471818"/>
                    <a:pt x="10714392" y="10569843"/>
                    <a:pt x="10642117" y="10642117"/>
                  </a:cubicBezTo>
                  <a:cubicBezTo>
                    <a:pt x="10569843" y="10714392"/>
                    <a:pt x="10471818" y="10754995"/>
                    <a:pt x="10369607" y="10754995"/>
                  </a:cubicBezTo>
                  <a:lnTo>
                    <a:pt x="385387" y="10754995"/>
                  </a:lnTo>
                  <a:cubicBezTo>
                    <a:pt x="283176" y="10754995"/>
                    <a:pt x="185151" y="10714392"/>
                    <a:pt x="112877" y="10642117"/>
                  </a:cubicBezTo>
                  <a:cubicBezTo>
                    <a:pt x="40603" y="10569843"/>
                    <a:pt x="0" y="10471818"/>
                    <a:pt x="0" y="10369607"/>
                  </a:cubicBezTo>
                  <a:lnTo>
                    <a:pt x="0" y="385387"/>
                  </a:lnTo>
                  <a:cubicBezTo>
                    <a:pt x="0" y="283176"/>
                    <a:pt x="40603" y="185151"/>
                    <a:pt x="112877" y="112877"/>
                  </a:cubicBezTo>
                  <a:cubicBezTo>
                    <a:pt x="185151" y="40603"/>
                    <a:pt x="283176" y="0"/>
                    <a:pt x="385387" y="0"/>
                  </a:cubicBezTo>
                  <a:close/>
                </a:path>
              </a:pathLst>
            </a:custGeom>
            <a:blipFill>
              <a:blip r:embed="rId3"/>
              <a:stretch>
                <a:fillRect l="-944" t="-944" r="-944" b="-944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0958195" cy="10958195"/>
            </a:xfrm>
            <a:custGeom>
              <a:avLst/>
              <a:gdLst/>
              <a:ahLst/>
              <a:cxnLst/>
              <a:rect l="l" t="t" r="r" b="b"/>
              <a:pathLst>
                <a:path w="10958195" h="10958195">
                  <a:moveTo>
                    <a:pt x="203200" y="0"/>
                  </a:moveTo>
                  <a:lnTo>
                    <a:pt x="10856595" y="0"/>
                  </a:lnTo>
                  <a:cubicBezTo>
                    <a:pt x="10912728" y="0"/>
                    <a:pt x="10958195" y="45466"/>
                    <a:pt x="10958195" y="101600"/>
                  </a:cubicBezTo>
                  <a:lnTo>
                    <a:pt x="10958195" y="10856595"/>
                  </a:lnTo>
                  <a:cubicBezTo>
                    <a:pt x="10958195" y="10912728"/>
                    <a:pt x="10912728" y="10958195"/>
                    <a:pt x="10856595" y="10958195"/>
                  </a:cubicBezTo>
                  <a:lnTo>
                    <a:pt x="101600" y="10958195"/>
                  </a:lnTo>
                  <a:cubicBezTo>
                    <a:pt x="45466" y="10958195"/>
                    <a:pt x="0" y="10912728"/>
                    <a:pt x="0" y="10856595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lnTo>
                    <a:pt x="101600" y="152400"/>
                  </a:lnTo>
                  <a:lnTo>
                    <a:pt x="101600" y="152400"/>
                  </a:lnTo>
                  <a:cubicBezTo>
                    <a:pt x="101600" y="124344"/>
                    <a:pt x="124344" y="101600"/>
                    <a:pt x="152400" y="101600"/>
                  </a:cubicBezTo>
                  <a:lnTo>
                    <a:pt x="152400" y="101600"/>
                  </a:lnTo>
                  <a:cubicBezTo>
                    <a:pt x="180456" y="101600"/>
                    <a:pt x="203200" y="124344"/>
                    <a:pt x="203200" y="152400"/>
                  </a:cubicBezTo>
                  <a:lnTo>
                    <a:pt x="203200" y="10805795"/>
                  </a:lnTo>
                  <a:cubicBezTo>
                    <a:pt x="203200" y="10819268"/>
                    <a:pt x="197848" y="10832189"/>
                    <a:pt x="188321" y="10841716"/>
                  </a:cubicBezTo>
                  <a:cubicBezTo>
                    <a:pt x="178794" y="10851242"/>
                    <a:pt x="165873" y="10856595"/>
                    <a:pt x="152400" y="10856595"/>
                  </a:cubicBezTo>
                  <a:lnTo>
                    <a:pt x="152400" y="10856595"/>
                  </a:lnTo>
                  <a:cubicBezTo>
                    <a:pt x="124344" y="10856595"/>
                    <a:pt x="101600" y="10833851"/>
                    <a:pt x="101600" y="10805795"/>
                  </a:cubicBezTo>
                  <a:lnTo>
                    <a:pt x="101600" y="10805795"/>
                  </a:lnTo>
                  <a:cubicBezTo>
                    <a:pt x="101600" y="10777738"/>
                    <a:pt x="124344" y="10754995"/>
                    <a:pt x="152400" y="10754995"/>
                  </a:cubicBezTo>
                  <a:lnTo>
                    <a:pt x="10805795" y="10754995"/>
                  </a:lnTo>
                  <a:cubicBezTo>
                    <a:pt x="10819268" y="10754995"/>
                    <a:pt x="10832189" y="10760347"/>
                    <a:pt x="10841716" y="10769874"/>
                  </a:cubicBezTo>
                  <a:cubicBezTo>
                    <a:pt x="10851242" y="10779400"/>
                    <a:pt x="10856595" y="10792322"/>
                    <a:pt x="10856595" y="10805795"/>
                  </a:cubicBezTo>
                  <a:lnTo>
                    <a:pt x="10856595" y="10805795"/>
                  </a:lnTo>
                  <a:cubicBezTo>
                    <a:pt x="10856595" y="10833851"/>
                    <a:pt x="10833851" y="10856595"/>
                    <a:pt x="10805795" y="10856595"/>
                  </a:cubicBezTo>
                  <a:lnTo>
                    <a:pt x="10805795" y="10856595"/>
                  </a:lnTo>
                  <a:cubicBezTo>
                    <a:pt x="10777738" y="10856595"/>
                    <a:pt x="10754995" y="10833851"/>
                    <a:pt x="10754995" y="10805795"/>
                  </a:cubicBezTo>
                  <a:lnTo>
                    <a:pt x="10754995" y="152400"/>
                  </a:lnTo>
                  <a:cubicBezTo>
                    <a:pt x="10754995" y="138927"/>
                    <a:pt x="10760347" y="126006"/>
                    <a:pt x="10769874" y="116479"/>
                  </a:cubicBezTo>
                  <a:cubicBezTo>
                    <a:pt x="10779400" y="106952"/>
                    <a:pt x="10792322" y="101600"/>
                    <a:pt x="10805795" y="101600"/>
                  </a:cubicBezTo>
                  <a:lnTo>
                    <a:pt x="10805795" y="101600"/>
                  </a:lnTo>
                  <a:cubicBezTo>
                    <a:pt x="10819268" y="101600"/>
                    <a:pt x="10832189" y="106952"/>
                    <a:pt x="10841716" y="116479"/>
                  </a:cubicBezTo>
                  <a:cubicBezTo>
                    <a:pt x="10851242" y="126006"/>
                    <a:pt x="10856595" y="138927"/>
                    <a:pt x="10856595" y="152400"/>
                  </a:cubicBezTo>
                  <a:lnTo>
                    <a:pt x="10856595" y="152400"/>
                  </a:lnTo>
                  <a:cubicBezTo>
                    <a:pt x="10856595" y="180456"/>
                    <a:pt x="10833851" y="203200"/>
                    <a:pt x="10805795" y="203200"/>
                  </a:cubicBezTo>
                  <a:lnTo>
                    <a:pt x="203200" y="203200"/>
                  </a:lnTo>
                  <a:cubicBezTo>
                    <a:pt x="147088" y="203200"/>
                    <a:pt x="101600" y="157712"/>
                    <a:pt x="101600" y="101600"/>
                  </a:cubicBezTo>
                  <a:lnTo>
                    <a:pt x="101600" y="101600"/>
                  </a:lnTo>
                  <a:cubicBezTo>
                    <a:pt x="101600" y="45488"/>
                    <a:pt x="147088" y="0"/>
                    <a:pt x="203200" y="0"/>
                  </a:cubicBezTo>
                  <a:close/>
                </a:path>
              </a:pathLst>
            </a:custGeom>
            <a:solidFill>
              <a:srgbClr val="FFC2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689965" y="1597620"/>
            <a:ext cx="2832352" cy="2942185"/>
            <a:chOff x="0" y="0"/>
            <a:chExt cx="3776469" cy="39229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6472" cy="3922903"/>
            </a:xfrm>
            <a:custGeom>
              <a:avLst/>
              <a:gdLst/>
              <a:ahLst/>
              <a:cxnLst/>
              <a:rect l="l" t="t" r="r" b="b"/>
              <a:pathLst>
                <a:path w="3776472" h="3922903">
                  <a:moveTo>
                    <a:pt x="0" y="0"/>
                  </a:moveTo>
                  <a:lnTo>
                    <a:pt x="3776472" y="0"/>
                  </a:lnTo>
                  <a:lnTo>
                    <a:pt x="3776472" y="3922903"/>
                  </a:lnTo>
                  <a:lnTo>
                    <a:pt x="0" y="39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8" r="-5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379111" y="1881086"/>
            <a:ext cx="2518583" cy="4408762"/>
            <a:chOff x="0" y="0"/>
            <a:chExt cx="3678653" cy="6439457"/>
          </a:xfrm>
        </p:grpSpPr>
        <p:sp>
          <p:nvSpPr>
            <p:cNvPr id="9" name="Freeform 9"/>
            <p:cNvSpPr/>
            <p:nvPr/>
          </p:nvSpPr>
          <p:spPr>
            <a:xfrm>
              <a:off x="95250" y="95250"/>
              <a:ext cx="3488182" cy="6248908"/>
            </a:xfrm>
            <a:custGeom>
              <a:avLst/>
              <a:gdLst/>
              <a:ahLst/>
              <a:cxnLst/>
              <a:rect l="l" t="t" r="r" b="b"/>
              <a:pathLst>
                <a:path w="3488182" h="6248908">
                  <a:moveTo>
                    <a:pt x="0" y="0"/>
                  </a:moveTo>
                  <a:lnTo>
                    <a:pt x="3488182" y="0"/>
                  </a:lnTo>
                  <a:lnTo>
                    <a:pt x="3488182" y="6248908"/>
                  </a:lnTo>
                  <a:lnTo>
                    <a:pt x="0" y="624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3072" t="-1524" r="-73071" b="-152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678682" cy="6439408"/>
            </a:xfrm>
            <a:custGeom>
              <a:avLst/>
              <a:gdLst/>
              <a:ahLst/>
              <a:cxnLst/>
              <a:rect l="l" t="t" r="r" b="b"/>
              <a:pathLst>
                <a:path w="3678682" h="6439408">
                  <a:moveTo>
                    <a:pt x="95250" y="0"/>
                  </a:moveTo>
                  <a:lnTo>
                    <a:pt x="3583432" y="0"/>
                  </a:lnTo>
                  <a:cubicBezTo>
                    <a:pt x="3636010" y="0"/>
                    <a:pt x="3678682" y="42672"/>
                    <a:pt x="3678682" y="95250"/>
                  </a:cubicBezTo>
                  <a:lnTo>
                    <a:pt x="3678682" y="6344158"/>
                  </a:lnTo>
                  <a:cubicBezTo>
                    <a:pt x="3678682" y="6396736"/>
                    <a:pt x="3636010" y="6439408"/>
                    <a:pt x="3583432" y="6439408"/>
                  </a:cubicBezTo>
                  <a:lnTo>
                    <a:pt x="95250" y="6439408"/>
                  </a:lnTo>
                  <a:cubicBezTo>
                    <a:pt x="42672" y="6439408"/>
                    <a:pt x="0" y="6396736"/>
                    <a:pt x="0" y="6344158"/>
                  </a:cubicBezTo>
                  <a:lnTo>
                    <a:pt x="0" y="95250"/>
                  </a:lnTo>
                  <a:cubicBezTo>
                    <a:pt x="0" y="42672"/>
                    <a:pt x="42672" y="0"/>
                    <a:pt x="95250" y="0"/>
                  </a:cubicBezTo>
                  <a:moveTo>
                    <a:pt x="95250" y="190500"/>
                  </a:moveTo>
                  <a:lnTo>
                    <a:pt x="95250" y="95250"/>
                  </a:lnTo>
                  <a:lnTo>
                    <a:pt x="190500" y="95250"/>
                  </a:lnTo>
                  <a:lnTo>
                    <a:pt x="190500" y="6344158"/>
                  </a:lnTo>
                  <a:lnTo>
                    <a:pt x="95250" y="6344158"/>
                  </a:lnTo>
                  <a:lnTo>
                    <a:pt x="95250" y="6248908"/>
                  </a:lnTo>
                  <a:lnTo>
                    <a:pt x="3583432" y="6248908"/>
                  </a:lnTo>
                  <a:lnTo>
                    <a:pt x="3583432" y="6344158"/>
                  </a:lnTo>
                  <a:lnTo>
                    <a:pt x="3488182" y="6344158"/>
                  </a:lnTo>
                  <a:lnTo>
                    <a:pt x="3488182" y="95250"/>
                  </a:lnTo>
                  <a:lnTo>
                    <a:pt x="3583432" y="95250"/>
                  </a:lnTo>
                  <a:lnTo>
                    <a:pt x="3583432" y="190500"/>
                  </a:lnTo>
                  <a:lnTo>
                    <a:pt x="95250" y="190500"/>
                  </a:lnTo>
                  <a:close/>
                </a:path>
              </a:pathLst>
            </a:custGeom>
            <a:solidFill>
              <a:srgbClr val="FDC941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985398">
            <a:off x="7581921" y="5827200"/>
            <a:ext cx="4112964" cy="3959135"/>
            <a:chOff x="0" y="0"/>
            <a:chExt cx="6113469" cy="5884820"/>
          </a:xfrm>
        </p:grpSpPr>
        <p:sp>
          <p:nvSpPr>
            <p:cNvPr id="12" name="Freeform 12"/>
            <p:cNvSpPr/>
            <p:nvPr/>
          </p:nvSpPr>
          <p:spPr>
            <a:xfrm>
              <a:off x="101600" y="101600"/>
              <a:ext cx="5910326" cy="5681599"/>
            </a:xfrm>
            <a:custGeom>
              <a:avLst/>
              <a:gdLst/>
              <a:ahLst/>
              <a:cxnLst/>
              <a:rect l="l" t="t" r="r" b="b"/>
              <a:pathLst>
                <a:path w="5910326" h="5681599">
                  <a:moveTo>
                    <a:pt x="0" y="0"/>
                  </a:moveTo>
                  <a:lnTo>
                    <a:pt x="5910326" y="0"/>
                  </a:lnTo>
                  <a:lnTo>
                    <a:pt x="5910326" y="5681599"/>
                  </a:lnTo>
                  <a:lnTo>
                    <a:pt x="0" y="5681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379" t="-1788" r="-16378" b="-178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113526" cy="5884799"/>
            </a:xfrm>
            <a:custGeom>
              <a:avLst/>
              <a:gdLst/>
              <a:ahLst/>
              <a:cxnLst/>
              <a:rect l="l" t="t" r="r" b="b"/>
              <a:pathLst>
                <a:path w="6113526" h="5884799">
                  <a:moveTo>
                    <a:pt x="101600" y="0"/>
                  </a:moveTo>
                  <a:lnTo>
                    <a:pt x="6011926" y="0"/>
                  </a:lnTo>
                  <a:cubicBezTo>
                    <a:pt x="6068060" y="0"/>
                    <a:pt x="6113526" y="45466"/>
                    <a:pt x="6113526" y="101600"/>
                  </a:cubicBezTo>
                  <a:lnTo>
                    <a:pt x="6113526" y="5783199"/>
                  </a:lnTo>
                  <a:cubicBezTo>
                    <a:pt x="6113526" y="5839333"/>
                    <a:pt x="6068060" y="5884799"/>
                    <a:pt x="6011926" y="5884799"/>
                  </a:cubicBezTo>
                  <a:lnTo>
                    <a:pt x="101600" y="5884799"/>
                  </a:lnTo>
                  <a:cubicBezTo>
                    <a:pt x="45466" y="5884799"/>
                    <a:pt x="0" y="5839333"/>
                    <a:pt x="0" y="5783199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moveTo>
                    <a:pt x="101600" y="203200"/>
                  </a:moveTo>
                  <a:lnTo>
                    <a:pt x="101600" y="101600"/>
                  </a:lnTo>
                  <a:lnTo>
                    <a:pt x="203200" y="101600"/>
                  </a:lnTo>
                  <a:lnTo>
                    <a:pt x="203200" y="5783199"/>
                  </a:lnTo>
                  <a:lnTo>
                    <a:pt x="101600" y="5783199"/>
                  </a:lnTo>
                  <a:lnTo>
                    <a:pt x="101600" y="5681599"/>
                  </a:lnTo>
                  <a:lnTo>
                    <a:pt x="6011926" y="5681599"/>
                  </a:lnTo>
                  <a:lnTo>
                    <a:pt x="6011926" y="5783199"/>
                  </a:lnTo>
                  <a:lnTo>
                    <a:pt x="5910326" y="5783199"/>
                  </a:lnTo>
                  <a:lnTo>
                    <a:pt x="5910326" y="101600"/>
                  </a:lnTo>
                  <a:lnTo>
                    <a:pt x="6011926" y="101600"/>
                  </a:lnTo>
                  <a:lnTo>
                    <a:pt x="6011926" y="203200"/>
                  </a:lnTo>
                  <a:lnTo>
                    <a:pt x="101600" y="203200"/>
                  </a:lnTo>
                  <a:close/>
                </a:path>
              </a:pathLst>
            </a:custGeom>
            <a:solidFill>
              <a:srgbClr val="F1CA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611616" y="6914320"/>
            <a:ext cx="2675497" cy="3255049"/>
            <a:chOff x="0" y="0"/>
            <a:chExt cx="5110864" cy="6217952"/>
          </a:xfrm>
        </p:grpSpPr>
        <p:sp>
          <p:nvSpPr>
            <p:cNvPr id="15" name="Freeform 15"/>
            <p:cNvSpPr/>
            <p:nvPr/>
          </p:nvSpPr>
          <p:spPr>
            <a:xfrm>
              <a:off x="95250" y="95250"/>
              <a:ext cx="4920361" cy="6027420"/>
            </a:xfrm>
            <a:custGeom>
              <a:avLst/>
              <a:gdLst/>
              <a:ahLst/>
              <a:cxnLst/>
              <a:rect l="l" t="t" r="r" b="b"/>
              <a:pathLst>
                <a:path w="4920361" h="6027420">
                  <a:moveTo>
                    <a:pt x="363902" y="0"/>
                  </a:moveTo>
                  <a:lnTo>
                    <a:pt x="4556459" y="0"/>
                  </a:lnTo>
                  <a:cubicBezTo>
                    <a:pt x="4652971" y="0"/>
                    <a:pt x="4745532" y="38340"/>
                    <a:pt x="4813776" y="106585"/>
                  </a:cubicBezTo>
                  <a:cubicBezTo>
                    <a:pt x="4882021" y="174829"/>
                    <a:pt x="4920361" y="267389"/>
                    <a:pt x="4920361" y="363902"/>
                  </a:cubicBezTo>
                  <a:lnTo>
                    <a:pt x="4920361" y="5663518"/>
                  </a:lnTo>
                  <a:cubicBezTo>
                    <a:pt x="4920361" y="5864496"/>
                    <a:pt x="4757436" y="6027420"/>
                    <a:pt x="4556459" y="6027420"/>
                  </a:cubicBezTo>
                  <a:lnTo>
                    <a:pt x="363902" y="6027420"/>
                  </a:lnTo>
                  <a:cubicBezTo>
                    <a:pt x="162925" y="6027420"/>
                    <a:pt x="0" y="5864496"/>
                    <a:pt x="0" y="5663518"/>
                  </a:cubicBezTo>
                  <a:lnTo>
                    <a:pt x="0" y="363902"/>
                  </a:lnTo>
                  <a:cubicBezTo>
                    <a:pt x="0" y="162925"/>
                    <a:pt x="162925" y="0"/>
                    <a:pt x="363902" y="0"/>
                  </a:cubicBezTo>
                  <a:close/>
                </a:path>
              </a:pathLst>
            </a:custGeom>
            <a:blipFill>
              <a:blip r:embed="rId7"/>
              <a:stretch>
                <a:fillRect l="-1935" t="-6528" r="-1935" b="-6529"/>
              </a:stretch>
            </a:blipFill>
            <a:ln w="9525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5110861" cy="6217920"/>
            </a:xfrm>
            <a:custGeom>
              <a:avLst/>
              <a:gdLst/>
              <a:ahLst/>
              <a:cxnLst/>
              <a:rect l="l" t="t" r="r" b="b"/>
              <a:pathLst>
                <a:path w="5110861" h="6217920">
                  <a:moveTo>
                    <a:pt x="190500" y="0"/>
                  </a:moveTo>
                  <a:lnTo>
                    <a:pt x="5015611" y="0"/>
                  </a:lnTo>
                  <a:cubicBezTo>
                    <a:pt x="5068189" y="0"/>
                    <a:pt x="5110861" y="42672"/>
                    <a:pt x="5110861" y="95250"/>
                  </a:cubicBezTo>
                  <a:lnTo>
                    <a:pt x="5110861" y="6122670"/>
                  </a:lnTo>
                  <a:cubicBezTo>
                    <a:pt x="5110861" y="6175248"/>
                    <a:pt x="5068189" y="6217920"/>
                    <a:pt x="5015611" y="6217920"/>
                  </a:cubicBezTo>
                  <a:lnTo>
                    <a:pt x="95250" y="6217920"/>
                  </a:lnTo>
                  <a:cubicBezTo>
                    <a:pt x="42672" y="6217920"/>
                    <a:pt x="0" y="6175248"/>
                    <a:pt x="0" y="6122670"/>
                  </a:cubicBezTo>
                  <a:lnTo>
                    <a:pt x="0" y="95250"/>
                  </a:lnTo>
                  <a:cubicBezTo>
                    <a:pt x="0" y="42672"/>
                    <a:pt x="42672" y="0"/>
                    <a:pt x="95250" y="0"/>
                  </a:cubicBezTo>
                  <a:lnTo>
                    <a:pt x="95250" y="142875"/>
                  </a:lnTo>
                  <a:lnTo>
                    <a:pt x="95250" y="142875"/>
                  </a:lnTo>
                  <a:cubicBezTo>
                    <a:pt x="95250" y="116572"/>
                    <a:pt x="116572" y="95250"/>
                    <a:pt x="142875" y="95250"/>
                  </a:cubicBezTo>
                  <a:lnTo>
                    <a:pt x="142875" y="95250"/>
                  </a:lnTo>
                  <a:cubicBezTo>
                    <a:pt x="169178" y="95250"/>
                    <a:pt x="190500" y="116572"/>
                    <a:pt x="190500" y="142875"/>
                  </a:cubicBezTo>
                  <a:lnTo>
                    <a:pt x="190500" y="6075045"/>
                  </a:lnTo>
                  <a:cubicBezTo>
                    <a:pt x="190500" y="6101348"/>
                    <a:pt x="169178" y="6122670"/>
                    <a:pt x="142875" y="6122670"/>
                  </a:cubicBezTo>
                  <a:lnTo>
                    <a:pt x="142875" y="6122670"/>
                  </a:lnTo>
                  <a:cubicBezTo>
                    <a:pt x="130244" y="6122670"/>
                    <a:pt x="118130" y="6117653"/>
                    <a:pt x="109199" y="6108721"/>
                  </a:cubicBezTo>
                  <a:cubicBezTo>
                    <a:pt x="100268" y="6099790"/>
                    <a:pt x="95250" y="6087676"/>
                    <a:pt x="95250" y="6075045"/>
                  </a:cubicBezTo>
                  <a:lnTo>
                    <a:pt x="95250" y="6075045"/>
                  </a:lnTo>
                  <a:cubicBezTo>
                    <a:pt x="95250" y="6062414"/>
                    <a:pt x="100268" y="6050300"/>
                    <a:pt x="109199" y="6041369"/>
                  </a:cubicBezTo>
                  <a:cubicBezTo>
                    <a:pt x="118130" y="6032438"/>
                    <a:pt x="130244" y="6027420"/>
                    <a:pt x="142875" y="6027420"/>
                  </a:cubicBezTo>
                  <a:lnTo>
                    <a:pt x="4967986" y="6027420"/>
                  </a:lnTo>
                  <a:cubicBezTo>
                    <a:pt x="4980617" y="6027420"/>
                    <a:pt x="4992731" y="6032438"/>
                    <a:pt x="5001662" y="6041369"/>
                  </a:cubicBezTo>
                  <a:cubicBezTo>
                    <a:pt x="5010593" y="6050300"/>
                    <a:pt x="5015611" y="6062414"/>
                    <a:pt x="5015611" y="6075045"/>
                  </a:cubicBezTo>
                  <a:lnTo>
                    <a:pt x="5015611" y="6075045"/>
                  </a:lnTo>
                  <a:cubicBezTo>
                    <a:pt x="5015611" y="6101348"/>
                    <a:pt x="4994289" y="6122670"/>
                    <a:pt x="4967986" y="6122670"/>
                  </a:cubicBezTo>
                  <a:lnTo>
                    <a:pt x="4967986" y="6122670"/>
                  </a:lnTo>
                  <a:cubicBezTo>
                    <a:pt x="4941683" y="6122670"/>
                    <a:pt x="4920361" y="6101348"/>
                    <a:pt x="4920361" y="6075045"/>
                  </a:cubicBezTo>
                  <a:lnTo>
                    <a:pt x="4920361" y="142875"/>
                  </a:lnTo>
                  <a:cubicBezTo>
                    <a:pt x="4920361" y="130244"/>
                    <a:pt x="4925378" y="118130"/>
                    <a:pt x="4934310" y="109199"/>
                  </a:cubicBezTo>
                  <a:cubicBezTo>
                    <a:pt x="4943241" y="100268"/>
                    <a:pt x="4955355" y="95250"/>
                    <a:pt x="4967986" y="95250"/>
                  </a:cubicBezTo>
                  <a:lnTo>
                    <a:pt x="4967986" y="95250"/>
                  </a:lnTo>
                  <a:cubicBezTo>
                    <a:pt x="4980617" y="95250"/>
                    <a:pt x="4992731" y="100268"/>
                    <a:pt x="5001662" y="109199"/>
                  </a:cubicBezTo>
                  <a:cubicBezTo>
                    <a:pt x="5010593" y="118130"/>
                    <a:pt x="5015611" y="130244"/>
                    <a:pt x="5015611" y="142875"/>
                  </a:cubicBezTo>
                  <a:lnTo>
                    <a:pt x="5015611" y="142875"/>
                  </a:lnTo>
                  <a:cubicBezTo>
                    <a:pt x="5015611" y="169178"/>
                    <a:pt x="4994289" y="190500"/>
                    <a:pt x="4967986" y="190500"/>
                  </a:cubicBezTo>
                  <a:lnTo>
                    <a:pt x="190500" y="190500"/>
                  </a:lnTo>
                  <a:cubicBezTo>
                    <a:pt x="137895" y="190500"/>
                    <a:pt x="95250" y="147855"/>
                    <a:pt x="95250" y="95250"/>
                  </a:cubicBezTo>
                  <a:lnTo>
                    <a:pt x="95250" y="95250"/>
                  </a:lnTo>
                  <a:cubicBezTo>
                    <a:pt x="95250" y="42645"/>
                    <a:pt x="137895" y="0"/>
                    <a:pt x="1905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818445" y="1858309"/>
            <a:ext cx="4029978" cy="5362992"/>
          </a:xfrm>
          <a:custGeom>
            <a:avLst/>
            <a:gdLst/>
            <a:ahLst/>
            <a:cxnLst/>
            <a:rect l="l" t="t" r="r" b="b"/>
            <a:pathLst>
              <a:path w="4029978" h="5362992">
                <a:moveTo>
                  <a:pt x="0" y="0"/>
                </a:moveTo>
                <a:lnTo>
                  <a:pt x="4029978" y="0"/>
                </a:lnTo>
                <a:lnTo>
                  <a:pt x="4029978" y="5362992"/>
                </a:lnTo>
                <a:lnTo>
                  <a:pt x="0" y="5362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2833434" y="193764"/>
            <a:ext cx="13963092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spc="1320">
                <a:solidFill>
                  <a:srgbClr val="FFFFFF"/>
                </a:solidFill>
                <a:latin typeface="Arturo Bold"/>
              </a:rPr>
              <a:t>УЖГОРОД- МОЄ МІСТО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349913" y="7722694"/>
            <a:ext cx="8320838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spc="739">
                <a:solidFill>
                  <a:srgbClr val="004AAD"/>
                </a:solidFill>
                <a:latin typeface="Arturo Bold"/>
              </a:rPr>
              <a:t>ВЕЛИКИЙ КОБЗАР</a:t>
            </a:r>
          </a:p>
          <a:p>
            <a:pPr algn="ctr">
              <a:lnSpc>
                <a:spcPts val="5179"/>
              </a:lnSpc>
            </a:pPr>
            <a:r>
              <a:rPr lang="en-US" sz="3699" spc="739">
                <a:solidFill>
                  <a:srgbClr val="004AAD"/>
                </a:solidFill>
                <a:latin typeface="Arturo Bold"/>
              </a:rPr>
              <a:t>Т.Г.ШЕВЧЕНКО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906018" y="198092"/>
            <a:ext cx="6118234" cy="4393942"/>
            <a:chOff x="0" y="0"/>
            <a:chExt cx="8157645" cy="5858589"/>
          </a:xfrm>
        </p:grpSpPr>
        <p:sp>
          <p:nvSpPr>
            <p:cNvPr id="5" name="Freeform 5"/>
            <p:cNvSpPr/>
            <p:nvPr/>
          </p:nvSpPr>
          <p:spPr>
            <a:xfrm>
              <a:off x="57150" y="57150"/>
              <a:ext cx="8043291" cy="5744337"/>
            </a:xfrm>
            <a:custGeom>
              <a:avLst/>
              <a:gdLst/>
              <a:ahLst/>
              <a:cxnLst/>
              <a:rect l="l" t="t" r="r" b="b"/>
              <a:pathLst>
                <a:path w="8043291" h="5744337">
                  <a:moveTo>
                    <a:pt x="0" y="0"/>
                  </a:moveTo>
                  <a:lnTo>
                    <a:pt x="8043291" y="0"/>
                  </a:lnTo>
                  <a:lnTo>
                    <a:pt x="8043291" y="5744337"/>
                  </a:lnTo>
                  <a:lnTo>
                    <a:pt x="0" y="574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39" t="-994" r="-939" b="-99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157591" cy="5858637"/>
            </a:xfrm>
            <a:custGeom>
              <a:avLst/>
              <a:gdLst/>
              <a:ahLst/>
              <a:cxnLst/>
              <a:rect l="l" t="t" r="r" b="b"/>
              <a:pathLst>
                <a:path w="8157591" h="5858637">
                  <a:moveTo>
                    <a:pt x="57150" y="0"/>
                  </a:moveTo>
                  <a:lnTo>
                    <a:pt x="8100441" y="0"/>
                  </a:lnTo>
                  <a:cubicBezTo>
                    <a:pt x="8132064" y="0"/>
                    <a:pt x="8157591" y="25527"/>
                    <a:pt x="8157591" y="57150"/>
                  </a:cubicBezTo>
                  <a:lnTo>
                    <a:pt x="8157591" y="5801487"/>
                  </a:lnTo>
                  <a:cubicBezTo>
                    <a:pt x="8157591" y="5833110"/>
                    <a:pt x="8132064" y="5858637"/>
                    <a:pt x="8100441" y="5858637"/>
                  </a:cubicBezTo>
                  <a:lnTo>
                    <a:pt x="57150" y="5858637"/>
                  </a:lnTo>
                  <a:cubicBezTo>
                    <a:pt x="25527" y="5858637"/>
                    <a:pt x="0" y="5833110"/>
                    <a:pt x="0" y="5801487"/>
                  </a:cubicBezTo>
                  <a:lnTo>
                    <a:pt x="0" y="57150"/>
                  </a:lnTo>
                  <a:cubicBezTo>
                    <a:pt x="0" y="25527"/>
                    <a:pt x="25527" y="0"/>
                    <a:pt x="57150" y="0"/>
                  </a:cubicBezTo>
                  <a:moveTo>
                    <a:pt x="57150" y="114300"/>
                  </a:moveTo>
                  <a:lnTo>
                    <a:pt x="57150" y="57150"/>
                  </a:lnTo>
                  <a:lnTo>
                    <a:pt x="114300" y="57150"/>
                  </a:lnTo>
                  <a:lnTo>
                    <a:pt x="114300" y="5801487"/>
                  </a:lnTo>
                  <a:lnTo>
                    <a:pt x="57150" y="5801487"/>
                  </a:lnTo>
                  <a:lnTo>
                    <a:pt x="57150" y="5744337"/>
                  </a:lnTo>
                  <a:lnTo>
                    <a:pt x="8100441" y="5744337"/>
                  </a:lnTo>
                  <a:lnTo>
                    <a:pt x="8100441" y="5801487"/>
                  </a:lnTo>
                  <a:lnTo>
                    <a:pt x="8043291" y="5801487"/>
                  </a:lnTo>
                  <a:lnTo>
                    <a:pt x="8043291" y="57150"/>
                  </a:lnTo>
                  <a:lnTo>
                    <a:pt x="8100441" y="57150"/>
                  </a:lnTo>
                  <a:lnTo>
                    <a:pt x="8100441" y="114300"/>
                  </a:lnTo>
                  <a:lnTo>
                    <a:pt x="57150" y="1143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256656" y="5374869"/>
            <a:ext cx="4407931" cy="4586137"/>
            <a:chOff x="0" y="0"/>
            <a:chExt cx="5877241" cy="6114849"/>
          </a:xfrm>
        </p:grpSpPr>
        <p:sp>
          <p:nvSpPr>
            <p:cNvPr id="8" name="Freeform 8"/>
            <p:cNvSpPr/>
            <p:nvPr/>
          </p:nvSpPr>
          <p:spPr>
            <a:xfrm>
              <a:off x="63500" y="63500"/>
              <a:ext cx="5750306" cy="5987796"/>
            </a:xfrm>
            <a:custGeom>
              <a:avLst/>
              <a:gdLst/>
              <a:ahLst/>
              <a:cxnLst/>
              <a:rect l="l" t="t" r="r" b="b"/>
              <a:pathLst>
                <a:path w="5750306" h="5987796">
                  <a:moveTo>
                    <a:pt x="0" y="0"/>
                  </a:moveTo>
                  <a:lnTo>
                    <a:pt x="5750306" y="0"/>
                  </a:lnTo>
                  <a:lnTo>
                    <a:pt x="5750306" y="5987796"/>
                  </a:lnTo>
                  <a:lnTo>
                    <a:pt x="0" y="5987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70" t="-1060" r="-3169" b="-106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877306" cy="6114796"/>
            </a:xfrm>
            <a:custGeom>
              <a:avLst/>
              <a:gdLst/>
              <a:ahLst/>
              <a:cxnLst/>
              <a:rect l="l" t="t" r="r" b="b"/>
              <a:pathLst>
                <a:path w="5877306" h="6114796">
                  <a:moveTo>
                    <a:pt x="63500" y="0"/>
                  </a:moveTo>
                  <a:lnTo>
                    <a:pt x="5813806" y="0"/>
                  </a:lnTo>
                  <a:cubicBezTo>
                    <a:pt x="5848858" y="0"/>
                    <a:pt x="5877306" y="28448"/>
                    <a:pt x="5877306" y="63500"/>
                  </a:cubicBezTo>
                  <a:lnTo>
                    <a:pt x="5877306" y="6051296"/>
                  </a:lnTo>
                  <a:cubicBezTo>
                    <a:pt x="5877306" y="6086348"/>
                    <a:pt x="5848858" y="6114796"/>
                    <a:pt x="5813806" y="6114796"/>
                  </a:cubicBezTo>
                  <a:lnTo>
                    <a:pt x="63500" y="6114796"/>
                  </a:lnTo>
                  <a:cubicBezTo>
                    <a:pt x="28448" y="6114796"/>
                    <a:pt x="0" y="6086348"/>
                    <a:pt x="0" y="6051296"/>
                  </a:cubicBezTo>
                  <a:lnTo>
                    <a:pt x="0" y="63500"/>
                  </a:lnTo>
                  <a:cubicBezTo>
                    <a:pt x="0" y="28448"/>
                    <a:pt x="28448" y="0"/>
                    <a:pt x="63500" y="0"/>
                  </a:cubicBezTo>
                  <a:moveTo>
                    <a:pt x="63500" y="127000"/>
                  </a:moveTo>
                  <a:lnTo>
                    <a:pt x="63500" y="63500"/>
                  </a:lnTo>
                  <a:lnTo>
                    <a:pt x="127000" y="63500"/>
                  </a:lnTo>
                  <a:lnTo>
                    <a:pt x="127000" y="6051296"/>
                  </a:lnTo>
                  <a:lnTo>
                    <a:pt x="63500" y="6051296"/>
                  </a:lnTo>
                  <a:lnTo>
                    <a:pt x="63500" y="5987796"/>
                  </a:lnTo>
                  <a:lnTo>
                    <a:pt x="5813806" y="5987796"/>
                  </a:lnTo>
                  <a:lnTo>
                    <a:pt x="5813806" y="6051296"/>
                  </a:lnTo>
                  <a:lnTo>
                    <a:pt x="5750306" y="6051296"/>
                  </a:lnTo>
                  <a:lnTo>
                    <a:pt x="5750306" y="63500"/>
                  </a:lnTo>
                  <a:lnTo>
                    <a:pt x="5813806" y="63500"/>
                  </a:lnTo>
                  <a:lnTo>
                    <a:pt x="5813806" y="127000"/>
                  </a:lnTo>
                  <a:lnTo>
                    <a:pt x="63500" y="1270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258985" y="5374869"/>
            <a:ext cx="7765267" cy="4401380"/>
            <a:chOff x="0" y="0"/>
            <a:chExt cx="10360040" cy="5872105"/>
          </a:xfrm>
        </p:grpSpPr>
        <p:sp>
          <p:nvSpPr>
            <p:cNvPr id="11" name="Freeform 11"/>
            <p:cNvSpPr/>
            <p:nvPr/>
          </p:nvSpPr>
          <p:spPr>
            <a:xfrm>
              <a:off x="63500" y="63500"/>
              <a:ext cx="10233025" cy="5745099"/>
            </a:xfrm>
            <a:custGeom>
              <a:avLst/>
              <a:gdLst/>
              <a:ahLst/>
              <a:cxnLst/>
              <a:rect l="l" t="t" r="r" b="b"/>
              <a:pathLst>
                <a:path w="10233025" h="5745099">
                  <a:moveTo>
                    <a:pt x="0" y="0"/>
                  </a:moveTo>
                  <a:lnTo>
                    <a:pt x="10233025" y="0"/>
                  </a:lnTo>
                  <a:lnTo>
                    <a:pt x="10233025" y="5745099"/>
                  </a:lnTo>
                  <a:lnTo>
                    <a:pt x="0" y="5745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20" t="-40164" r="-620" b="-401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360025" cy="5872099"/>
            </a:xfrm>
            <a:custGeom>
              <a:avLst/>
              <a:gdLst/>
              <a:ahLst/>
              <a:cxnLst/>
              <a:rect l="l" t="t" r="r" b="b"/>
              <a:pathLst>
                <a:path w="10360025" h="5872099">
                  <a:moveTo>
                    <a:pt x="63500" y="0"/>
                  </a:moveTo>
                  <a:lnTo>
                    <a:pt x="10296525" y="0"/>
                  </a:lnTo>
                  <a:cubicBezTo>
                    <a:pt x="10331577" y="0"/>
                    <a:pt x="10360025" y="28448"/>
                    <a:pt x="10360025" y="63500"/>
                  </a:cubicBezTo>
                  <a:lnTo>
                    <a:pt x="10360025" y="5808599"/>
                  </a:lnTo>
                  <a:cubicBezTo>
                    <a:pt x="10360025" y="5843651"/>
                    <a:pt x="10331577" y="5872099"/>
                    <a:pt x="10296525" y="5872099"/>
                  </a:cubicBezTo>
                  <a:lnTo>
                    <a:pt x="63500" y="5872099"/>
                  </a:lnTo>
                  <a:cubicBezTo>
                    <a:pt x="28448" y="5872099"/>
                    <a:pt x="0" y="5843651"/>
                    <a:pt x="0" y="5808599"/>
                  </a:cubicBezTo>
                  <a:lnTo>
                    <a:pt x="0" y="63500"/>
                  </a:lnTo>
                  <a:cubicBezTo>
                    <a:pt x="0" y="28448"/>
                    <a:pt x="28448" y="0"/>
                    <a:pt x="63500" y="0"/>
                  </a:cubicBezTo>
                  <a:moveTo>
                    <a:pt x="63500" y="127000"/>
                  </a:moveTo>
                  <a:lnTo>
                    <a:pt x="63500" y="63500"/>
                  </a:lnTo>
                  <a:lnTo>
                    <a:pt x="127000" y="63500"/>
                  </a:lnTo>
                  <a:lnTo>
                    <a:pt x="127000" y="5808599"/>
                  </a:lnTo>
                  <a:lnTo>
                    <a:pt x="63500" y="5808599"/>
                  </a:lnTo>
                  <a:lnTo>
                    <a:pt x="63500" y="5745099"/>
                  </a:lnTo>
                  <a:lnTo>
                    <a:pt x="10296525" y="5745099"/>
                  </a:lnTo>
                  <a:lnTo>
                    <a:pt x="10296525" y="5808599"/>
                  </a:lnTo>
                  <a:lnTo>
                    <a:pt x="10233025" y="5808599"/>
                  </a:lnTo>
                  <a:lnTo>
                    <a:pt x="10233025" y="63500"/>
                  </a:lnTo>
                  <a:lnTo>
                    <a:pt x="10296525" y="63500"/>
                  </a:lnTo>
                  <a:lnTo>
                    <a:pt x="10296525" y="127000"/>
                  </a:lnTo>
                  <a:lnTo>
                    <a:pt x="63500" y="127000"/>
                  </a:lnTo>
                  <a:close/>
                </a:path>
              </a:pathLst>
            </a:custGeom>
            <a:solidFill>
              <a:srgbClr val="FCD91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31498" y="5370106"/>
            <a:ext cx="4502749" cy="4590899"/>
            <a:chOff x="0" y="0"/>
            <a:chExt cx="5771811" cy="5884805"/>
          </a:xfrm>
        </p:grpSpPr>
        <p:sp>
          <p:nvSpPr>
            <p:cNvPr id="14" name="Freeform 14"/>
            <p:cNvSpPr/>
            <p:nvPr/>
          </p:nvSpPr>
          <p:spPr>
            <a:xfrm>
              <a:off x="69850" y="69850"/>
              <a:ext cx="5632069" cy="5745099"/>
            </a:xfrm>
            <a:custGeom>
              <a:avLst/>
              <a:gdLst/>
              <a:ahLst/>
              <a:cxnLst/>
              <a:rect l="l" t="t" r="r" b="b"/>
              <a:pathLst>
                <a:path w="5632069" h="5745099">
                  <a:moveTo>
                    <a:pt x="0" y="0"/>
                  </a:moveTo>
                  <a:lnTo>
                    <a:pt x="5632069" y="0"/>
                  </a:lnTo>
                  <a:lnTo>
                    <a:pt x="5632069" y="5745099"/>
                  </a:lnTo>
                  <a:lnTo>
                    <a:pt x="0" y="5745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43" t="-1215" r="-2244" b="-12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5771769" cy="5884799"/>
            </a:xfrm>
            <a:custGeom>
              <a:avLst/>
              <a:gdLst/>
              <a:ahLst/>
              <a:cxnLst/>
              <a:rect l="l" t="t" r="r" b="b"/>
              <a:pathLst>
                <a:path w="5771769" h="5884799">
                  <a:moveTo>
                    <a:pt x="69850" y="0"/>
                  </a:moveTo>
                  <a:lnTo>
                    <a:pt x="5701919" y="0"/>
                  </a:lnTo>
                  <a:cubicBezTo>
                    <a:pt x="5740527" y="0"/>
                    <a:pt x="5771769" y="31242"/>
                    <a:pt x="5771769" y="69850"/>
                  </a:cubicBezTo>
                  <a:lnTo>
                    <a:pt x="5771769" y="5814949"/>
                  </a:lnTo>
                  <a:cubicBezTo>
                    <a:pt x="5771769" y="5853557"/>
                    <a:pt x="5740527" y="5884799"/>
                    <a:pt x="5701919" y="5884799"/>
                  </a:cubicBezTo>
                  <a:lnTo>
                    <a:pt x="69850" y="5884799"/>
                  </a:lnTo>
                  <a:cubicBezTo>
                    <a:pt x="31242" y="5884799"/>
                    <a:pt x="0" y="5853557"/>
                    <a:pt x="0" y="5814949"/>
                  </a:cubicBezTo>
                  <a:lnTo>
                    <a:pt x="0" y="69850"/>
                  </a:lnTo>
                  <a:cubicBezTo>
                    <a:pt x="0" y="31242"/>
                    <a:pt x="31242" y="0"/>
                    <a:pt x="69850" y="0"/>
                  </a:cubicBezTo>
                  <a:moveTo>
                    <a:pt x="69850" y="139700"/>
                  </a:moveTo>
                  <a:lnTo>
                    <a:pt x="69850" y="69850"/>
                  </a:lnTo>
                  <a:lnTo>
                    <a:pt x="139700" y="69850"/>
                  </a:lnTo>
                  <a:lnTo>
                    <a:pt x="139700" y="5814949"/>
                  </a:lnTo>
                  <a:lnTo>
                    <a:pt x="69850" y="5814949"/>
                  </a:lnTo>
                  <a:lnTo>
                    <a:pt x="69850" y="5745099"/>
                  </a:lnTo>
                  <a:lnTo>
                    <a:pt x="5701919" y="5745099"/>
                  </a:lnTo>
                  <a:lnTo>
                    <a:pt x="5701919" y="5814949"/>
                  </a:lnTo>
                  <a:lnTo>
                    <a:pt x="5632069" y="5814949"/>
                  </a:lnTo>
                  <a:lnTo>
                    <a:pt x="5632069" y="69850"/>
                  </a:lnTo>
                  <a:lnTo>
                    <a:pt x="5701919" y="69850"/>
                  </a:lnTo>
                  <a:lnTo>
                    <a:pt x="5701919" y="139700"/>
                  </a:lnTo>
                  <a:lnTo>
                    <a:pt x="69850" y="1397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251894" y="184102"/>
            <a:ext cx="4417456" cy="4417456"/>
            <a:chOff x="0" y="0"/>
            <a:chExt cx="5889941" cy="5889941"/>
          </a:xfrm>
        </p:grpSpPr>
        <p:sp>
          <p:nvSpPr>
            <p:cNvPr id="17" name="Freeform 17"/>
            <p:cNvSpPr/>
            <p:nvPr/>
          </p:nvSpPr>
          <p:spPr>
            <a:xfrm>
              <a:off x="69850" y="69850"/>
              <a:ext cx="5750306" cy="5750179"/>
            </a:xfrm>
            <a:custGeom>
              <a:avLst/>
              <a:gdLst/>
              <a:ahLst/>
              <a:cxnLst/>
              <a:rect l="l" t="t" r="r" b="b"/>
              <a:pathLst>
                <a:path w="5750306" h="5750179">
                  <a:moveTo>
                    <a:pt x="0" y="0"/>
                  </a:moveTo>
                  <a:lnTo>
                    <a:pt x="5750306" y="0"/>
                  </a:lnTo>
                  <a:lnTo>
                    <a:pt x="5750306" y="5750179"/>
                  </a:lnTo>
                  <a:lnTo>
                    <a:pt x="0" y="575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14" t="-1214" r="-1213" b="-12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5890006" cy="5889879"/>
            </a:xfrm>
            <a:custGeom>
              <a:avLst/>
              <a:gdLst/>
              <a:ahLst/>
              <a:cxnLst/>
              <a:rect l="l" t="t" r="r" b="b"/>
              <a:pathLst>
                <a:path w="5890006" h="5889879">
                  <a:moveTo>
                    <a:pt x="69850" y="0"/>
                  </a:moveTo>
                  <a:lnTo>
                    <a:pt x="5820156" y="0"/>
                  </a:lnTo>
                  <a:cubicBezTo>
                    <a:pt x="5858764" y="0"/>
                    <a:pt x="5890006" y="31242"/>
                    <a:pt x="5890006" y="69850"/>
                  </a:cubicBezTo>
                  <a:lnTo>
                    <a:pt x="5890006" y="5820029"/>
                  </a:lnTo>
                  <a:cubicBezTo>
                    <a:pt x="5890006" y="5858637"/>
                    <a:pt x="5858764" y="5889879"/>
                    <a:pt x="5820156" y="5889879"/>
                  </a:cubicBezTo>
                  <a:lnTo>
                    <a:pt x="69850" y="5889879"/>
                  </a:lnTo>
                  <a:cubicBezTo>
                    <a:pt x="31242" y="5889879"/>
                    <a:pt x="0" y="5858637"/>
                    <a:pt x="0" y="5820029"/>
                  </a:cubicBezTo>
                  <a:lnTo>
                    <a:pt x="0" y="69850"/>
                  </a:lnTo>
                  <a:cubicBezTo>
                    <a:pt x="0" y="31242"/>
                    <a:pt x="31242" y="0"/>
                    <a:pt x="69850" y="0"/>
                  </a:cubicBezTo>
                  <a:moveTo>
                    <a:pt x="69850" y="139700"/>
                  </a:moveTo>
                  <a:lnTo>
                    <a:pt x="69850" y="69850"/>
                  </a:lnTo>
                  <a:lnTo>
                    <a:pt x="139700" y="69850"/>
                  </a:lnTo>
                  <a:lnTo>
                    <a:pt x="139700" y="5820029"/>
                  </a:lnTo>
                  <a:lnTo>
                    <a:pt x="69850" y="5820029"/>
                  </a:lnTo>
                  <a:lnTo>
                    <a:pt x="69850" y="5750179"/>
                  </a:lnTo>
                  <a:lnTo>
                    <a:pt x="5820156" y="5750179"/>
                  </a:lnTo>
                  <a:lnTo>
                    <a:pt x="5820156" y="5820029"/>
                  </a:lnTo>
                  <a:lnTo>
                    <a:pt x="5750306" y="5820029"/>
                  </a:lnTo>
                  <a:lnTo>
                    <a:pt x="5750306" y="69850"/>
                  </a:lnTo>
                  <a:lnTo>
                    <a:pt x="5820156" y="69850"/>
                  </a:lnTo>
                  <a:lnTo>
                    <a:pt x="5820156" y="139700"/>
                  </a:lnTo>
                  <a:lnTo>
                    <a:pt x="69850" y="139700"/>
                  </a:lnTo>
                  <a:close/>
                </a:path>
              </a:pathLst>
            </a:custGeom>
            <a:solidFill>
              <a:srgbClr val="FCD91B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025531" y="0"/>
            <a:ext cx="2466908" cy="2341347"/>
            <a:chOff x="0" y="0"/>
            <a:chExt cx="3987849" cy="37848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987800" cy="3784854"/>
            </a:xfrm>
            <a:custGeom>
              <a:avLst/>
              <a:gdLst/>
              <a:ahLst/>
              <a:cxnLst/>
              <a:rect l="l" t="t" r="r" b="b"/>
              <a:pathLst>
                <a:path w="3987800" h="3784854">
                  <a:moveTo>
                    <a:pt x="0" y="0"/>
                  </a:moveTo>
                  <a:lnTo>
                    <a:pt x="3987800" y="0"/>
                  </a:lnTo>
                  <a:lnTo>
                    <a:pt x="3987800" y="3784854"/>
                  </a:lnTo>
                  <a:lnTo>
                    <a:pt x="0" y="378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2" r="-1" b="-23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0" y="2746235"/>
            <a:ext cx="7529198" cy="193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МЕНШИНИ </a:t>
            </a:r>
          </a:p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ЗАКАРПАТТЯ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008794" y="3183306"/>
            <a:ext cx="5493948" cy="3920388"/>
            <a:chOff x="0" y="0"/>
            <a:chExt cx="11289813" cy="8056219"/>
          </a:xfrm>
        </p:grpSpPr>
        <p:sp>
          <p:nvSpPr>
            <p:cNvPr id="5" name="Freeform 5"/>
            <p:cNvSpPr/>
            <p:nvPr/>
          </p:nvSpPr>
          <p:spPr>
            <a:xfrm>
              <a:off x="101600" y="101600"/>
              <a:ext cx="11086592" cy="7853045"/>
            </a:xfrm>
            <a:custGeom>
              <a:avLst/>
              <a:gdLst/>
              <a:ahLst/>
              <a:cxnLst/>
              <a:rect l="l" t="t" r="r" b="b"/>
              <a:pathLst>
                <a:path w="11086592" h="7853045">
                  <a:moveTo>
                    <a:pt x="411042" y="0"/>
                  </a:moveTo>
                  <a:lnTo>
                    <a:pt x="10675550" y="0"/>
                  </a:lnTo>
                  <a:cubicBezTo>
                    <a:pt x="10902562" y="0"/>
                    <a:pt x="11086592" y="184030"/>
                    <a:pt x="11086592" y="411042"/>
                  </a:cubicBezTo>
                  <a:lnTo>
                    <a:pt x="11086592" y="7442002"/>
                  </a:lnTo>
                  <a:cubicBezTo>
                    <a:pt x="11086592" y="7669015"/>
                    <a:pt x="10902562" y="7853045"/>
                    <a:pt x="10675550" y="7853045"/>
                  </a:cubicBezTo>
                  <a:lnTo>
                    <a:pt x="411042" y="7853045"/>
                  </a:lnTo>
                  <a:cubicBezTo>
                    <a:pt x="184030" y="7853045"/>
                    <a:pt x="0" y="7669015"/>
                    <a:pt x="0" y="7442002"/>
                  </a:cubicBezTo>
                  <a:lnTo>
                    <a:pt x="0" y="411042"/>
                  </a:lnTo>
                  <a:cubicBezTo>
                    <a:pt x="0" y="184030"/>
                    <a:pt x="184030" y="0"/>
                    <a:pt x="411042" y="0"/>
                  </a:cubicBezTo>
                  <a:close/>
                </a:path>
              </a:pathLst>
            </a:custGeom>
            <a:blipFill>
              <a:blip r:embed="rId3"/>
              <a:stretch>
                <a:fillRect l="-1266" t="-1293" r="-1266" b="-1293"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1289792" cy="8056245"/>
            </a:xfrm>
            <a:custGeom>
              <a:avLst/>
              <a:gdLst/>
              <a:ahLst/>
              <a:cxnLst/>
              <a:rect l="l" t="t" r="r" b="b"/>
              <a:pathLst>
                <a:path w="11289792" h="8056245">
                  <a:moveTo>
                    <a:pt x="203200" y="0"/>
                  </a:moveTo>
                  <a:lnTo>
                    <a:pt x="11188192" y="0"/>
                  </a:lnTo>
                  <a:cubicBezTo>
                    <a:pt x="11244326" y="0"/>
                    <a:pt x="11289792" y="45466"/>
                    <a:pt x="11289792" y="101600"/>
                  </a:cubicBezTo>
                  <a:lnTo>
                    <a:pt x="11289792" y="7954645"/>
                  </a:lnTo>
                  <a:cubicBezTo>
                    <a:pt x="11289792" y="8010778"/>
                    <a:pt x="11244326" y="8056245"/>
                    <a:pt x="11188192" y="8056245"/>
                  </a:cubicBezTo>
                  <a:lnTo>
                    <a:pt x="101600" y="8056245"/>
                  </a:lnTo>
                  <a:cubicBezTo>
                    <a:pt x="45466" y="8056245"/>
                    <a:pt x="0" y="8010778"/>
                    <a:pt x="0" y="7954645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lnTo>
                    <a:pt x="101600" y="152400"/>
                  </a:lnTo>
                  <a:lnTo>
                    <a:pt x="101600" y="152400"/>
                  </a:lnTo>
                  <a:cubicBezTo>
                    <a:pt x="101600" y="124344"/>
                    <a:pt x="124344" y="101600"/>
                    <a:pt x="152400" y="101600"/>
                  </a:cubicBezTo>
                  <a:lnTo>
                    <a:pt x="152400" y="101600"/>
                  </a:lnTo>
                  <a:cubicBezTo>
                    <a:pt x="180456" y="101600"/>
                    <a:pt x="203200" y="124344"/>
                    <a:pt x="203200" y="152400"/>
                  </a:cubicBezTo>
                  <a:lnTo>
                    <a:pt x="203200" y="7903845"/>
                  </a:lnTo>
                  <a:cubicBezTo>
                    <a:pt x="203200" y="7917318"/>
                    <a:pt x="197848" y="7930239"/>
                    <a:pt x="188321" y="7939766"/>
                  </a:cubicBezTo>
                  <a:cubicBezTo>
                    <a:pt x="178794" y="7949292"/>
                    <a:pt x="165873" y="7954645"/>
                    <a:pt x="152400" y="7954645"/>
                  </a:cubicBezTo>
                  <a:lnTo>
                    <a:pt x="152400" y="7954645"/>
                  </a:lnTo>
                  <a:cubicBezTo>
                    <a:pt x="124344" y="7954645"/>
                    <a:pt x="101600" y="7931901"/>
                    <a:pt x="101600" y="7903845"/>
                  </a:cubicBezTo>
                  <a:lnTo>
                    <a:pt x="101600" y="7903845"/>
                  </a:lnTo>
                  <a:cubicBezTo>
                    <a:pt x="101600" y="7875788"/>
                    <a:pt x="124344" y="7853045"/>
                    <a:pt x="152400" y="7853045"/>
                  </a:cubicBezTo>
                  <a:lnTo>
                    <a:pt x="11137392" y="7853045"/>
                  </a:lnTo>
                  <a:cubicBezTo>
                    <a:pt x="11150865" y="7853045"/>
                    <a:pt x="11163787" y="7858397"/>
                    <a:pt x="11173313" y="7867924"/>
                  </a:cubicBezTo>
                  <a:cubicBezTo>
                    <a:pt x="11182840" y="7877450"/>
                    <a:pt x="11188192" y="7890372"/>
                    <a:pt x="11188192" y="7903845"/>
                  </a:cubicBezTo>
                  <a:lnTo>
                    <a:pt x="11188192" y="7903845"/>
                  </a:lnTo>
                  <a:cubicBezTo>
                    <a:pt x="11188192" y="7917318"/>
                    <a:pt x="11182840" y="7930239"/>
                    <a:pt x="11173313" y="7939766"/>
                  </a:cubicBezTo>
                  <a:cubicBezTo>
                    <a:pt x="11163787" y="7949292"/>
                    <a:pt x="11150865" y="7954645"/>
                    <a:pt x="11137392" y="7954645"/>
                  </a:cubicBezTo>
                  <a:lnTo>
                    <a:pt x="11137392" y="7954645"/>
                  </a:lnTo>
                  <a:cubicBezTo>
                    <a:pt x="11109336" y="7954645"/>
                    <a:pt x="11086592" y="7931901"/>
                    <a:pt x="11086592" y="7903845"/>
                  </a:cubicBezTo>
                  <a:lnTo>
                    <a:pt x="11086592" y="152400"/>
                  </a:lnTo>
                  <a:cubicBezTo>
                    <a:pt x="11086592" y="124344"/>
                    <a:pt x="11109336" y="101600"/>
                    <a:pt x="11137392" y="101600"/>
                  </a:cubicBezTo>
                  <a:lnTo>
                    <a:pt x="11137392" y="101600"/>
                  </a:lnTo>
                  <a:cubicBezTo>
                    <a:pt x="11165449" y="101600"/>
                    <a:pt x="11188192" y="124344"/>
                    <a:pt x="11188192" y="152400"/>
                  </a:cubicBezTo>
                  <a:lnTo>
                    <a:pt x="11188192" y="152400"/>
                  </a:lnTo>
                  <a:cubicBezTo>
                    <a:pt x="11188192" y="165873"/>
                    <a:pt x="11182840" y="178794"/>
                    <a:pt x="11173313" y="188321"/>
                  </a:cubicBezTo>
                  <a:cubicBezTo>
                    <a:pt x="11163787" y="197848"/>
                    <a:pt x="11150865" y="203200"/>
                    <a:pt x="11137392" y="203200"/>
                  </a:cubicBezTo>
                  <a:lnTo>
                    <a:pt x="203200" y="203200"/>
                  </a:lnTo>
                  <a:cubicBezTo>
                    <a:pt x="147088" y="203200"/>
                    <a:pt x="101600" y="157712"/>
                    <a:pt x="101600" y="101600"/>
                  </a:cubicBezTo>
                  <a:lnTo>
                    <a:pt x="101600" y="101600"/>
                  </a:lnTo>
                  <a:cubicBezTo>
                    <a:pt x="101600" y="45488"/>
                    <a:pt x="147088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  <a:ln cap="rnd">
              <a:noFill/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9712293" y="1774712"/>
            <a:ext cx="2947293" cy="4081989"/>
            <a:chOff x="0" y="0"/>
            <a:chExt cx="5166511" cy="7155595"/>
          </a:xfrm>
        </p:grpSpPr>
        <p:sp>
          <p:nvSpPr>
            <p:cNvPr id="8" name="Freeform 8"/>
            <p:cNvSpPr/>
            <p:nvPr/>
          </p:nvSpPr>
          <p:spPr>
            <a:xfrm>
              <a:off x="82550" y="82550"/>
              <a:ext cx="5001387" cy="6990461"/>
            </a:xfrm>
            <a:custGeom>
              <a:avLst/>
              <a:gdLst/>
              <a:ahLst/>
              <a:cxnLst/>
              <a:rect l="l" t="t" r="r" b="b"/>
              <a:pathLst>
                <a:path w="5001387" h="6990461">
                  <a:moveTo>
                    <a:pt x="283849" y="0"/>
                  </a:moveTo>
                  <a:lnTo>
                    <a:pt x="4717538" y="0"/>
                  </a:lnTo>
                  <a:cubicBezTo>
                    <a:pt x="4874303" y="0"/>
                    <a:pt x="5001387" y="127084"/>
                    <a:pt x="5001387" y="283849"/>
                  </a:cubicBezTo>
                  <a:lnTo>
                    <a:pt x="5001387" y="6706612"/>
                  </a:lnTo>
                  <a:cubicBezTo>
                    <a:pt x="5001387" y="6863377"/>
                    <a:pt x="4874303" y="6990461"/>
                    <a:pt x="4717538" y="6990461"/>
                  </a:cubicBezTo>
                  <a:lnTo>
                    <a:pt x="283849" y="6990461"/>
                  </a:lnTo>
                  <a:cubicBezTo>
                    <a:pt x="127084" y="6990461"/>
                    <a:pt x="0" y="6863377"/>
                    <a:pt x="0" y="6706612"/>
                  </a:cubicBezTo>
                  <a:lnTo>
                    <a:pt x="0" y="283849"/>
                  </a:lnTo>
                  <a:cubicBezTo>
                    <a:pt x="0" y="127084"/>
                    <a:pt x="127084" y="0"/>
                    <a:pt x="283849" y="0"/>
                  </a:cubicBezTo>
                  <a:close/>
                </a:path>
              </a:pathLst>
            </a:custGeom>
            <a:blipFill>
              <a:blip r:embed="rId4"/>
              <a:stretch>
                <a:fillRect l="-3651" t="-1180" r="-3652" b="-1181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166487" cy="7155561"/>
            </a:xfrm>
            <a:custGeom>
              <a:avLst/>
              <a:gdLst/>
              <a:ahLst/>
              <a:cxnLst/>
              <a:rect l="l" t="t" r="r" b="b"/>
              <a:pathLst>
                <a:path w="5166487" h="7155561">
                  <a:moveTo>
                    <a:pt x="165100" y="0"/>
                  </a:moveTo>
                  <a:lnTo>
                    <a:pt x="5083937" y="0"/>
                  </a:lnTo>
                  <a:cubicBezTo>
                    <a:pt x="5129530" y="0"/>
                    <a:pt x="5166487" y="36957"/>
                    <a:pt x="5166487" y="82550"/>
                  </a:cubicBezTo>
                  <a:lnTo>
                    <a:pt x="5166487" y="7073011"/>
                  </a:lnTo>
                  <a:cubicBezTo>
                    <a:pt x="5166487" y="7118604"/>
                    <a:pt x="5129530" y="7155561"/>
                    <a:pt x="5083937" y="7155561"/>
                  </a:cubicBezTo>
                  <a:lnTo>
                    <a:pt x="82550" y="7155561"/>
                  </a:lnTo>
                  <a:cubicBezTo>
                    <a:pt x="36957" y="7155561"/>
                    <a:pt x="0" y="7118604"/>
                    <a:pt x="0" y="7073011"/>
                  </a:cubicBezTo>
                  <a:lnTo>
                    <a:pt x="0" y="82550"/>
                  </a:lnTo>
                  <a:cubicBezTo>
                    <a:pt x="0" y="36957"/>
                    <a:pt x="36957" y="0"/>
                    <a:pt x="82550" y="0"/>
                  </a:cubicBezTo>
                  <a:lnTo>
                    <a:pt x="82550" y="123825"/>
                  </a:lnTo>
                  <a:lnTo>
                    <a:pt x="82550" y="123825"/>
                  </a:lnTo>
                  <a:cubicBezTo>
                    <a:pt x="82550" y="101029"/>
                    <a:pt x="101029" y="82550"/>
                    <a:pt x="123825" y="82550"/>
                  </a:cubicBezTo>
                  <a:lnTo>
                    <a:pt x="123825" y="82550"/>
                  </a:lnTo>
                  <a:cubicBezTo>
                    <a:pt x="146621" y="82550"/>
                    <a:pt x="165100" y="101029"/>
                    <a:pt x="165100" y="123825"/>
                  </a:cubicBezTo>
                  <a:lnTo>
                    <a:pt x="165100" y="7031736"/>
                  </a:lnTo>
                  <a:cubicBezTo>
                    <a:pt x="165100" y="7042683"/>
                    <a:pt x="160751" y="7053181"/>
                    <a:pt x="153011" y="7060922"/>
                  </a:cubicBezTo>
                  <a:cubicBezTo>
                    <a:pt x="145270" y="7068662"/>
                    <a:pt x="134772" y="7073011"/>
                    <a:pt x="123825" y="7073011"/>
                  </a:cubicBezTo>
                  <a:lnTo>
                    <a:pt x="123825" y="7073011"/>
                  </a:lnTo>
                  <a:cubicBezTo>
                    <a:pt x="101029" y="7073011"/>
                    <a:pt x="82550" y="7054531"/>
                    <a:pt x="82550" y="7031736"/>
                  </a:cubicBezTo>
                  <a:lnTo>
                    <a:pt x="82550" y="7031736"/>
                  </a:lnTo>
                  <a:cubicBezTo>
                    <a:pt x="82550" y="7008940"/>
                    <a:pt x="101029" y="6990461"/>
                    <a:pt x="123825" y="6990461"/>
                  </a:cubicBezTo>
                  <a:lnTo>
                    <a:pt x="5042662" y="6990461"/>
                  </a:lnTo>
                  <a:cubicBezTo>
                    <a:pt x="5053609" y="6990461"/>
                    <a:pt x="5064107" y="6994809"/>
                    <a:pt x="5071848" y="7002550"/>
                  </a:cubicBezTo>
                  <a:cubicBezTo>
                    <a:pt x="5079588" y="7010291"/>
                    <a:pt x="5083937" y="7020789"/>
                    <a:pt x="5083937" y="7031736"/>
                  </a:cubicBezTo>
                  <a:lnTo>
                    <a:pt x="5083937" y="7031736"/>
                  </a:lnTo>
                  <a:cubicBezTo>
                    <a:pt x="5083937" y="7042683"/>
                    <a:pt x="5079588" y="7053181"/>
                    <a:pt x="5071848" y="7060922"/>
                  </a:cubicBezTo>
                  <a:cubicBezTo>
                    <a:pt x="5064107" y="7068662"/>
                    <a:pt x="5053609" y="7073011"/>
                    <a:pt x="5042662" y="7073011"/>
                  </a:cubicBezTo>
                  <a:lnTo>
                    <a:pt x="5042662" y="7073011"/>
                  </a:lnTo>
                  <a:cubicBezTo>
                    <a:pt x="5019866" y="7073011"/>
                    <a:pt x="5001387" y="7054531"/>
                    <a:pt x="5001387" y="7031736"/>
                  </a:cubicBezTo>
                  <a:lnTo>
                    <a:pt x="5001387" y="123825"/>
                  </a:lnTo>
                  <a:cubicBezTo>
                    <a:pt x="5001387" y="112878"/>
                    <a:pt x="5005736" y="102380"/>
                    <a:pt x="5013476" y="94639"/>
                  </a:cubicBezTo>
                  <a:cubicBezTo>
                    <a:pt x="5021217" y="86899"/>
                    <a:pt x="5031715" y="82550"/>
                    <a:pt x="5042662" y="82550"/>
                  </a:cubicBezTo>
                  <a:lnTo>
                    <a:pt x="5042662" y="82550"/>
                  </a:lnTo>
                  <a:cubicBezTo>
                    <a:pt x="5053609" y="82550"/>
                    <a:pt x="5064107" y="86899"/>
                    <a:pt x="5071848" y="94639"/>
                  </a:cubicBezTo>
                  <a:cubicBezTo>
                    <a:pt x="5079588" y="102380"/>
                    <a:pt x="5083937" y="112878"/>
                    <a:pt x="5083937" y="123825"/>
                  </a:cubicBezTo>
                  <a:lnTo>
                    <a:pt x="5083937" y="123825"/>
                  </a:lnTo>
                  <a:cubicBezTo>
                    <a:pt x="5083937" y="146621"/>
                    <a:pt x="5065457" y="165100"/>
                    <a:pt x="5042662" y="165100"/>
                  </a:cubicBezTo>
                  <a:lnTo>
                    <a:pt x="165100" y="165100"/>
                  </a:lnTo>
                  <a:cubicBezTo>
                    <a:pt x="119509" y="165100"/>
                    <a:pt x="82550" y="128141"/>
                    <a:pt x="82550" y="82550"/>
                  </a:cubicBezTo>
                  <a:lnTo>
                    <a:pt x="82550" y="82550"/>
                  </a:lnTo>
                  <a:cubicBezTo>
                    <a:pt x="82550" y="36959"/>
                    <a:pt x="119509" y="0"/>
                    <a:pt x="165100" y="0"/>
                  </a:cubicBezTo>
                  <a:close/>
                </a:path>
              </a:pathLst>
            </a:custGeom>
            <a:solidFill>
              <a:srgbClr val="FFC2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02318" y="4707032"/>
            <a:ext cx="3197863" cy="3123592"/>
            <a:chOff x="0" y="0"/>
            <a:chExt cx="6416200" cy="62671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16167" cy="6267196"/>
            </a:xfrm>
            <a:custGeom>
              <a:avLst/>
              <a:gdLst/>
              <a:ahLst/>
              <a:cxnLst/>
              <a:rect l="l" t="t" r="r" b="b"/>
              <a:pathLst>
                <a:path w="6416167" h="6267196">
                  <a:moveTo>
                    <a:pt x="305776" y="0"/>
                  </a:moveTo>
                  <a:lnTo>
                    <a:pt x="6110391" y="0"/>
                  </a:lnTo>
                  <a:cubicBezTo>
                    <a:pt x="6191488" y="0"/>
                    <a:pt x="6269263" y="32216"/>
                    <a:pt x="6326607" y="89560"/>
                  </a:cubicBezTo>
                  <a:cubicBezTo>
                    <a:pt x="6383951" y="146904"/>
                    <a:pt x="6416167" y="224679"/>
                    <a:pt x="6416167" y="305776"/>
                  </a:cubicBezTo>
                  <a:lnTo>
                    <a:pt x="6416167" y="5961421"/>
                  </a:lnTo>
                  <a:cubicBezTo>
                    <a:pt x="6416167" y="6130296"/>
                    <a:pt x="6279266" y="6267196"/>
                    <a:pt x="6110391" y="6267196"/>
                  </a:cubicBezTo>
                  <a:lnTo>
                    <a:pt x="305776" y="6267196"/>
                  </a:lnTo>
                  <a:cubicBezTo>
                    <a:pt x="136900" y="6267196"/>
                    <a:pt x="0" y="6130296"/>
                    <a:pt x="0" y="5961421"/>
                  </a:cubicBezTo>
                  <a:lnTo>
                    <a:pt x="0" y="305776"/>
                  </a:lnTo>
                  <a:cubicBezTo>
                    <a:pt x="0" y="136900"/>
                    <a:pt x="136900" y="0"/>
                    <a:pt x="305776" y="0"/>
                  </a:cubicBezTo>
                  <a:close/>
                </a:path>
              </a:pathLst>
            </a:custGeom>
            <a:blipFill>
              <a:blip r:embed="rId5"/>
              <a:stretch>
                <a:fillRect t="-1188" b="-1188"/>
              </a:stretch>
            </a:blipFill>
            <a:ln w="1143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601381" y="1451179"/>
            <a:ext cx="3197863" cy="3197863"/>
            <a:chOff x="0" y="0"/>
            <a:chExt cx="6416200" cy="6416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16167" cy="6416167"/>
            </a:xfrm>
            <a:custGeom>
              <a:avLst/>
              <a:gdLst/>
              <a:ahLst/>
              <a:cxnLst/>
              <a:rect l="l" t="t" r="r" b="b"/>
              <a:pathLst>
                <a:path w="6416167" h="6416167">
                  <a:moveTo>
                    <a:pt x="248443" y="0"/>
                  </a:moveTo>
                  <a:lnTo>
                    <a:pt x="6167724" y="0"/>
                  </a:lnTo>
                  <a:cubicBezTo>
                    <a:pt x="6233615" y="0"/>
                    <a:pt x="6296808" y="26175"/>
                    <a:pt x="6343400" y="72767"/>
                  </a:cubicBezTo>
                  <a:cubicBezTo>
                    <a:pt x="6389992" y="119359"/>
                    <a:pt x="6416167" y="182552"/>
                    <a:pt x="6416167" y="248443"/>
                  </a:cubicBezTo>
                  <a:lnTo>
                    <a:pt x="6416167" y="6167724"/>
                  </a:lnTo>
                  <a:cubicBezTo>
                    <a:pt x="6416167" y="6304935"/>
                    <a:pt x="6304935" y="6416167"/>
                    <a:pt x="6167724" y="6416167"/>
                  </a:cubicBezTo>
                  <a:lnTo>
                    <a:pt x="248443" y="6416167"/>
                  </a:lnTo>
                  <a:cubicBezTo>
                    <a:pt x="111232" y="6416167"/>
                    <a:pt x="0" y="6304935"/>
                    <a:pt x="0" y="6167724"/>
                  </a:cubicBezTo>
                  <a:lnTo>
                    <a:pt x="0" y="248443"/>
                  </a:lnTo>
                  <a:cubicBezTo>
                    <a:pt x="0" y="111232"/>
                    <a:pt x="111232" y="0"/>
                    <a:pt x="248443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66675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-639299" y="172530"/>
            <a:ext cx="18142419" cy="9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ГЛИНОТЕРАПІЯ  МАЙСТЕР-КЛАС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16045" y="1070497"/>
            <a:ext cx="13478262" cy="44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519">
                <a:solidFill>
                  <a:srgbClr val="FFFFFF"/>
                </a:solidFill>
                <a:latin typeface="Arturo Bold"/>
              </a:rPr>
              <a:t>КЕРІВНИК ГУРТКА О.І.ГУДЬ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711988" y="2520822"/>
            <a:ext cx="5306770" cy="5070039"/>
            <a:chOff x="0" y="0"/>
            <a:chExt cx="10792965" cy="10311500"/>
          </a:xfrm>
        </p:grpSpPr>
        <p:sp>
          <p:nvSpPr>
            <p:cNvPr id="17" name="Freeform 17"/>
            <p:cNvSpPr/>
            <p:nvPr/>
          </p:nvSpPr>
          <p:spPr>
            <a:xfrm>
              <a:off x="88900" y="88900"/>
              <a:ext cx="10615168" cy="10133711"/>
            </a:xfrm>
            <a:custGeom>
              <a:avLst/>
              <a:gdLst/>
              <a:ahLst/>
              <a:cxnLst/>
              <a:rect l="l" t="t" r="r" b="b"/>
              <a:pathLst>
                <a:path w="10615168" h="10133711">
                  <a:moveTo>
                    <a:pt x="232465" y="0"/>
                  </a:moveTo>
                  <a:lnTo>
                    <a:pt x="10382703" y="0"/>
                  </a:lnTo>
                  <a:cubicBezTo>
                    <a:pt x="10444357" y="0"/>
                    <a:pt x="10503485" y="24492"/>
                    <a:pt x="10547081" y="68087"/>
                  </a:cubicBezTo>
                  <a:cubicBezTo>
                    <a:pt x="10590677" y="111683"/>
                    <a:pt x="10615168" y="170811"/>
                    <a:pt x="10615168" y="232465"/>
                  </a:cubicBezTo>
                  <a:lnTo>
                    <a:pt x="10615168" y="9901246"/>
                  </a:lnTo>
                  <a:cubicBezTo>
                    <a:pt x="10615168" y="9962900"/>
                    <a:pt x="10590677" y="10022028"/>
                    <a:pt x="10547081" y="10065624"/>
                  </a:cubicBezTo>
                  <a:cubicBezTo>
                    <a:pt x="10503485" y="10109219"/>
                    <a:pt x="10444357" y="10133711"/>
                    <a:pt x="10382703" y="10133711"/>
                  </a:cubicBezTo>
                  <a:lnTo>
                    <a:pt x="232465" y="10133711"/>
                  </a:lnTo>
                  <a:cubicBezTo>
                    <a:pt x="170811" y="10133711"/>
                    <a:pt x="111683" y="10109219"/>
                    <a:pt x="68087" y="10065624"/>
                  </a:cubicBezTo>
                  <a:cubicBezTo>
                    <a:pt x="24492" y="10022028"/>
                    <a:pt x="0" y="9962900"/>
                    <a:pt x="0" y="9901246"/>
                  </a:cubicBezTo>
                  <a:lnTo>
                    <a:pt x="0" y="232465"/>
                  </a:lnTo>
                  <a:cubicBezTo>
                    <a:pt x="0" y="170811"/>
                    <a:pt x="24492" y="111683"/>
                    <a:pt x="68087" y="68087"/>
                  </a:cubicBezTo>
                  <a:cubicBezTo>
                    <a:pt x="111683" y="24492"/>
                    <a:pt x="170811" y="0"/>
                    <a:pt x="232465" y="0"/>
                  </a:cubicBezTo>
                  <a:close/>
                </a:path>
              </a:pathLst>
            </a:custGeom>
            <a:blipFill>
              <a:blip r:embed="rId7"/>
              <a:stretch>
                <a:fillRect l="-877" t="-877" r="-877" b="-87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792968" cy="10311511"/>
            </a:xfrm>
            <a:custGeom>
              <a:avLst/>
              <a:gdLst/>
              <a:ahLst/>
              <a:cxnLst/>
              <a:rect l="l" t="t" r="r" b="b"/>
              <a:pathLst>
                <a:path w="10792968" h="10311511">
                  <a:moveTo>
                    <a:pt x="177800" y="0"/>
                  </a:moveTo>
                  <a:lnTo>
                    <a:pt x="10704068" y="0"/>
                  </a:lnTo>
                  <a:cubicBezTo>
                    <a:pt x="10753217" y="0"/>
                    <a:pt x="10792968" y="39751"/>
                    <a:pt x="10792968" y="88900"/>
                  </a:cubicBezTo>
                  <a:lnTo>
                    <a:pt x="10792968" y="10222611"/>
                  </a:lnTo>
                  <a:cubicBezTo>
                    <a:pt x="10792968" y="10271760"/>
                    <a:pt x="10753217" y="10311511"/>
                    <a:pt x="10704068" y="10311511"/>
                  </a:cubicBezTo>
                  <a:lnTo>
                    <a:pt x="88900" y="10311511"/>
                  </a:lnTo>
                  <a:cubicBezTo>
                    <a:pt x="39751" y="10311511"/>
                    <a:pt x="0" y="10271760"/>
                    <a:pt x="0" y="10222611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lnTo>
                    <a:pt x="88900" y="133350"/>
                  </a:lnTo>
                  <a:lnTo>
                    <a:pt x="88900" y="133350"/>
                  </a:lnTo>
                  <a:cubicBezTo>
                    <a:pt x="88900" y="108801"/>
                    <a:pt x="108801" y="88900"/>
                    <a:pt x="133350" y="88900"/>
                  </a:cubicBezTo>
                  <a:lnTo>
                    <a:pt x="133350" y="88900"/>
                  </a:lnTo>
                  <a:cubicBezTo>
                    <a:pt x="157899" y="88900"/>
                    <a:pt x="177800" y="108801"/>
                    <a:pt x="177800" y="133350"/>
                  </a:cubicBezTo>
                  <a:lnTo>
                    <a:pt x="177800" y="10178161"/>
                  </a:lnTo>
                  <a:cubicBezTo>
                    <a:pt x="177800" y="10189950"/>
                    <a:pt x="173117" y="10201256"/>
                    <a:pt x="164781" y="10209592"/>
                  </a:cubicBezTo>
                  <a:cubicBezTo>
                    <a:pt x="156445" y="10217927"/>
                    <a:pt x="145139" y="10222611"/>
                    <a:pt x="133350" y="10222611"/>
                  </a:cubicBezTo>
                  <a:lnTo>
                    <a:pt x="133350" y="10222611"/>
                  </a:lnTo>
                  <a:cubicBezTo>
                    <a:pt x="108801" y="10222611"/>
                    <a:pt x="88900" y="10202710"/>
                    <a:pt x="88900" y="10178161"/>
                  </a:cubicBezTo>
                  <a:lnTo>
                    <a:pt x="88900" y="10178161"/>
                  </a:lnTo>
                  <a:cubicBezTo>
                    <a:pt x="88900" y="10153612"/>
                    <a:pt x="108801" y="10133711"/>
                    <a:pt x="133350" y="10133711"/>
                  </a:cubicBezTo>
                  <a:lnTo>
                    <a:pt x="10659618" y="10133711"/>
                  </a:lnTo>
                  <a:cubicBezTo>
                    <a:pt x="10671408" y="10133711"/>
                    <a:pt x="10682713" y="10138394"/>
                    <a:pt x="10691049" y="10146730"/>
                  </a:cubicBezTo>
                  <a:cubicBezTo>
                    <a:pt x="10699385" y="10155066"/>
                    <a:pt x="10704068" y="10166372"/>
                    <a:pt x="10704068" y="10178161"/>
                  </a:cubicBezTo>
                  <a:lnTo>
                    <a:pt x="10704068" y="10178161"/>
                  </a:lnTo>
                  <a:cubicBezTo>
                    <a:pt x="10704068" y="10202710"/>
                    <a:pt x="10684167" y="10222611"/>
                    <a:pt x="10659618" y="10222611"/>
                  </a:cubicBezTo>
                  <a:lnTo>
                    <a:pt x="10659618" y="10222611"/>
                  </a:lnTo>
                  <a:cubicBezTo>
                    <a:pt x="10635069" y="10222611"/>
                    <a:pt x="10615168" y="10202710"/>
                    <a:pt x="10615168" y="10178161"/>
                  </a:cubicBezTo>
                  <a:lnTo>
                    <a:pt x="10615168" y="133350"/>
                  </a:lnTo>
                  <a:cubicBezTo>
                    <a:pt x="10615168" y="121561"/>
                    <a:pt x="10619852" y="110255"/>
                    <a:pt x="10628188" y="101919"/>
                  </a:cubicBezTo>
                  <a:cubicBezTo>
                    <a:pt x="10636524" y="93583"/>
                    <a:pt x="10647829" y="88900"/>
                    <a:pt x="10659618" y="88900"/>
                  </a:cubicBezTo>
                  <a:lnTo>
                    <a:pt x="10659618" y="88900"/>
                  </a:lnTo>
                  <a:cubicBezTo>
                    <a:pt x="10671408" y="88900"/>
                    <a:pt x="10682713" y="93583"/>
                    <a:pt x="10691049" y="101919"/>
                  </a:cubicBezTo>
                  <a:cubicBezTo>
                    <a:pt x="10699385" y="110255"/>
                    <a:pt x="10704068" y="121561"/>
                    <a:pt x="10704068" y="133350"/>
                  </a:cubicBezTo>
                  <a:lnTo>
                    <a:pt x="10704068" y="133350"/>
                  </a:lnTo>
                  <a:cubicBezTo>
                    <a:pt x="10704068" y="157899"/>
                    <a:pt x="10684167" y="177800"/>
                    <a:pt x="10659618" y="177800"/>
                  </a:cubicBezTo>
                  <a:lnTo>
                    <a:pt x="177800" y="177800"/>
                  </a:lnTo>
                  <a:cubicBezTo>
                    <a:pt x="128702" y="177800"/>
                    <a:pt x="88900" y="137998"/>
                    <a:pt x="88900" y="88900"/>
                  </a:cubicBezTo>
                  <a:lnTo>
                    <a:pt x="88900" y="88900"/>
                  </a:lnTo>
                  <a:cubicBezTo>
                    <a:pt x="88900" y="39802"/>
                    <a:pt x="128702" y="0"/>
                    <a:pt x="177800" y="0"/>
                  </a:cubicBezTo>
                  <a:close/>
                </a:path>
              </a:pathLst>
            </a:custGeom>
            <a:solidFill>
              <a:srgbClr val="0081D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9502743" y="6349710"/>
            <a:ext cx="4751779" cy="3583397"/>
            <a:chOff x="0" y="0"/>
            <a:chExt cx="11010900" cy="8303505"/>
          </a:xfrm>
        </p:grpSpPr>
        <p:sp>
          <p:nvSpPr>
            <p:cNvPr id="20" name="Freeform 20"/>
            <p:cNvSpPr/>
            <p:nvPr/>
          </p:nvSpPr>
          <p:spPr>
            <a:xfrm>
              <a:off x="95250" y="95250"/>
              <a:ext cx="10820400" cy="8113014"/>
            </a:xfrm>
            <a:custGeom>
              <a:avLst/>
              <a:gdLst/>
              <a:ahLst/>
              <a:cxnLst/>
              <a:rect l="l" t="t" r="r" b="b"/>
              <a:pathLst>
                <a:path w="10820400" h="8113014">
                  <a:moveTo>
                    <a:pt x="441430" y="0"/>
                  </a:moveTo>
                  <a:lnTo>
                    <a:pt x="10378970" y="0"/>
                  </a:lnTo>
                  <a:cubicBezTo>
                    <a:pt x="10622766" y="0"/>
                    <a:pt x="10820400" y="197635"/>
                    <a:pt x="10820400" y="441430"/>
                  </a:cubicBezTo>
                  <a:lnTo>
                    <a:pt x="10820400" y="7671584"/>
                  </a:lnTo>
                  <a:cubicBezTo>
                    <a:pt x="10820400" y="7915380"/>
                    <a:pt x="10622766" y="8113014"/>
                    <a:pt x="10378970" y="8113014"/>
                  </a:cubicBezTo>
                  <a:lnTo>
                    <a:pt x="441430" y="8113014"/>
                  </a:lnTo>
                  <a:cubicBezTo>
                    <a:pt x="197635" y="8113014"/>
                    <a:pt x="0" y="7915380"/>
                    <a:pt x="0" y="7671584"/>
                  </a:cubicBezTo>
                  <a:lnTo>
                    <a:pt x="0" y="441430"/>
                  </a:lnTo>
                  <a:cubicBezTo>
                    <a:pt x="0" y="197635"/>
                    <a:pt x="197635" y="0"/>
                    <a:pt x="441430" y="0"/>
                  </a:cubicBezTo>
                  <a:close/>
                </a:path>
              </a:pathLst>
            </a:custGeom>
            <a:blipFill>
              <a:blip r:embed="rId8"/>
              <a:stretch>
                <a:fillRect l="-1191" t="-1174" r="-1191" b="-1173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1010900" cy="8303514"/>
            </a:xfrm>
            <a:custGeom>
              <a:avLst/>
              <a:gdLst/>
              <a:ahLst/>
              <a:cxnLst/>
              <a:rect l="l" t="t" r="r" b="b"/>
              <a:pathLst>
                <a:path w="11010900" h="8303514">
                  <a:moveTo>
                    <a:pt x="190500" y="0"/>
                  </a:moveTo>
                  <a:lnTo>
                    <a:pt x="10915650" y="0"/>
                  </a:lnTo>
                  <a:cubicBezTo>
                    <a:pt x="10968228" y="0"/>
                    <a:pt x="11010900" y="42672"/>
                    <a:pt x="11010900" y="95250"/>
                  </a:cubicBezTo>
                  <a:lnTo>
                    <a:pt x="11010900" y="8208264"/>
                  </a:lnTo>
                  <a:cubicBezTo>
                    <a:pt x="11010900" y="8260842"/>
                    <a:pt x="10968228" y="8303514"/>
                    <a:pt x="10915650" y="8303514"/>
                  </a:cubicBezTo>
                  <a:lnTo>
                    <a:pt x="95250" y="8303514"/>
                  </a:lnTo>
                  <a:cubicBezTo>
                    <a:pt x="42672" y="8303514"/>
                    <a:pt x="0" y="8260842"/>
                    <a:pt x="0" y="8208264"/>
                  </a:cubicBezTo>
                  <a:lnTo>
                    <a:pt x="0" y="95250"/>
                  </a:lnTo>
                  <a:cubicBezTo>
                    <a:pt x="0" y="42672"/>
                    <a:pt x="42672" y="0"/>
                    <a:pt x="95250" y="0"/>
                  </a:cubicBezTo>
                  <a:lnTo>
                    <a:pt x="95250" y="142875"/>
                  </a:lnTo>
                  <a:lnTo>
                    <a:pt x="95250" y="142875"/>
                  </a:lnTo>
                  <a:cubicBezTo>
                    <a:pt x="95250" y="116572"/>
                    <a:pt x="116572" y="95250"/>
                    <a:pt x="142875" y="95250"/>
                  </a:cubicBezTo>
                  <a:lnTo>
                    <a:pt x="142875" y="95250"/>
                  </a:lnTo>
                  <a:cubicBezTo>
                    <a:pt x="169178" y="95250"/>
                    <a:pt x="190500" y="116572"/>
                    <a:pt x="190500" y="142875"/>
                  </a:cubicBezTo>
                  <a:lnTo>
                    <a:pt x="190500" y="8160639"/>
                  </a:lnTo>
                  <a:cubicBezTo>
                    <a:pt x="190500" y="8186941"/>
                    <a:pt x="169178" y="8208264"/>
                    <a:pt x="142875" y="8208264"/>
                  </a:cubicBezTo>
                  <a:lnTo>
                    <a:pt x="142875" y="8208264"/>
                  </a:lnTo>
                  <a:cubicBezTo>
                    <a:pt x="130244" y="8208264"/>
                    <a:pt x="118130" y="8203247"/>
                    <a:pt x="109199" y="8194315"/>
                  </a:cubicBezTo>
                  <a:cubicBezTo>
                    <a:pt x="100268" y="8185383"/>
                    <a:pt x="95250" y="8173270"/>
                    <a:pt x="95250" y="8160639"/>
                  </a:cubicBezTo>
                  <a:lnTo>
                    <a:pt x="95250" y="8160639"/>
                  </a:lnTo>
                  <a:cubicBezTo>
                    <a:pt x="95250" y="8148008"/>
                    <a:pt x="100268" y="8135895"/>
                    <a:pt x="109199" y="8126963"/>
                  </a:cubicBezTo>
                  <a:cubicBezTo>
                    <a:pt x="118130" y="8118032"/>
                    <a:pt x="130244" y="8113014"/>
                    <a:pt x="142875" y="8113014"/>
                  </a:cubicBezTo>
                  <a:lnTo>
                    <a:pt x="10868025" y="8113014"/>
                  </a:lnTo>
                  <a:cubicBezTo>
                    <a:pt x="10894327" y="8113014"/>
                    <a:pt x="10915650" y="8134337"/>
                    <a:pt x="10915650" y="8160639"/>
                  </a:cubicBezTo>
                  <a:lnTo>
                    <a:pt x="10915650" y="8160639"/>
                  </a:lnTo>
                  <a:cubicBezTo>
                    <a:pt x="10915650" y="8186941"/>
                    <a:pt x="10894327" y="8208264"/>
                    <a:pt x="10868025" y="8208264"/>
                  </a:cubicBezTo>
                  <a:lnTo>
                    <a:pt x="10868025" y="8208264"/>
                  </a:lnTo>
                  <a:cubicBezTo>
                    <a:pt x="10855394" y="8208264"/>
                    <a:pt x="10843281" y="8203247"/>
                    <a:pt x="10834349" y="8194315"/>
                  </a:cubicBezTo>
                  <a:cubicBezTo>
                    <a:pt x="10825418" y="8185383"/>
                    <a:pt x="10820400" y="8173270"/>
                    <a:pt x="10820400" y="8160639"/>
                  </a:cubicBezTo>
                  <a:lnTo>
                    <a:pt x="10820400" y="142875"/>
                  </a:lnTo>
                  <a:cubicBezTo>
                    <a:pt x="10820400" y="116572"/>
                    <a:pt x="10841723" y="95250"/>
                    <a:pt x="10868025" y="95250"/>
                  </a:cubicBezTo>
                  <a:lnTo>
                    <a:pt x="10868025" y="95250"/>
                  </a:lnTo>
                  <a:cubicBezTo>
                    <a:pt x="10894327" y="95250"/>
                    <a:pt x="10915650" y="116572"/>
                    <a:pt x="10915650" y="142875"/>
                  </a:cubicBezTo>
                  <a:lnTo>
                    <a:pt x="10915650" y="142875"/>
                  </a:lnTo>
                  <a:cubicBezTo>
                    <a:pt x="10915650" y="169178"/>
                    <a:pt x="10894327" y="190500"/>
                    <a:pt x="10868025" y="190500"/>
                  </a:cubicBezTo>
                  <a:lnTo>
                    <a:pt x="190500" y="190500"/>
                  </a:lnTo>
                  <a:cubicBezTo>
                    <a:pt x="137895" y="190500"/>
                    <a:pt x="95250" y="147855"/>
                    <a:pt x="95250" y="95250"/>
                  </a:cubicBezTo>
                  <a:lnTo>
                    <a:pt x="95250" y="95250"/>
                  </a:lnTo>
                  <a:cubicBezTo>
                    <a:pt x="95250" y="42645"/>
                    <a:pt x="137895" y="0"/>
                    <a:pt x="190500" y="0"/>
                  </a:cubicBezTo>
                  <a:close/>
                </a:path>
              </a:pathLst>
            </a:custGeom>
            <a:solidFill>
              <a:srgbClr val="FFC200"/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394807" y="8170601"/>
            <a:ext cx="7749193" cy="160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3"/>
              </a:lnSpc>
            </a:pPr>
            <a:r>
              <a:rPr lang="en-US" sz="4581" spc="911">
                <a:solidFill>
                  <a:srgbClr val="004AAD"/>
                </a:solidFill>
                <a:latin typeface="Arturo Bold"/>
              </a:rPr>
              <a:t>УЖГОРОДСЬКИЙ </a:t>
            </a:r>
          </a:p>
          <a:p>
            <a:pPr algn="ctr">
              <a:lnSpc>
                <a:spcPts val="6414"/>
              </a:lnSpc>
            </a:pPr>
            <a:r>
              <a:rPr lang="en-US" sz="4581" spc="915">
                <a:solidFill>
                  <a:srgbClr val="004AAD"/>
                </a:solidFill>
                <a:latin typeface="Arturo Bold"/>
              </a:rPr>
              <a:t>РОЗПИС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796847">
            <a:off x="14295873" y="559061"/>
            <a:ext cx="3093593" cy="5434332"/>
            <a:chOff x="0" y="0"/>
            <a:chExt cx="6399263" cy="11241208"/>
          </a:xfrm>
        </p:grpSpPr>
        <p:sp>
          <p:nvSpPr>
            <p:cNvPr id="5" name="Freeform 5"/>
            <p:cNvSpPr/>
            <p:nvPr/>
          </p:nvSpPr>
          <p:spPr>
            <a:xfrm>
              <a:off x="76200" y="76200"/>
              <a:ext cx="6246876" cy="11088751"/>
            </a:xfrm>
            <a:custGeom>
              <a:avLst/>
              <a:gdLst/>
              <a:ahLst/>
              <a:cxnLst/>
              <a:rect l="l" t="t" r="r" b="b"/>
              <a:pathLst>
                <a:path w="6246876" h="11088751">
                  <a:moveTo>
                    <a:pt x="0" y="0"/>
                  </a:moveTo>
                  <a:lnTo>
                    <a:pt x="6246876" y="0"/>
                  </a:lnTo>
                  <a:lnTo>
                    <a:pt x="6246876" y="11088751"/>
                  </a:lnTo>
                  <a:lnTo>
                    <a:pt x="0" y="1108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19" t="-1219" r="-1219" b="-122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99276" cy="11241151"/>
            </a:xfrm>
            <a:custGeom>
              <a:avLst/>
              <a:gdLst/>
              <a:ahLst/>
              <a:cxnLst/>
              <a:rect l="l" t="t" r="r" b="b"/>
              <a:pathLst>
                <a:path w="6399276" h="11241151">
                  <a:moveTo>
                    <a:pt x="76200" y="0"/>
                  </a:moveTo>
                  <a:lnTo>
                    <a:pt x="6323076" y="0"/>
                  </a:lnTo>
                  <a:cubicBezTo>
                    <a:pt x="6365113" y="0"/>
                    <a:pt x="6399276" y="34163"/>
                    <a:pt x="6399276" y="76200"/>
                  </a:cubicBezTo>
                  <a:lnTo>
                    <a:pt x="6399276" y="11164951"/>
                  </a:lnTo>
                  <a:cubicBezTo>
                    <a:pt x="6399276" y="11206988"/>
                    <a:pt x="6365113" y="11241151"/>
                    <a:pt x="6323076" y="11241151"/>
                  </a:cubicBezTo>
                  <a:lnTo>
                    <a:pt x="76200" y="11241151"/>
                  </a:lnTo>
                  <a:cubicBezTo>
                    <a:pt x="34163" y="11241151"/>
                    <a:pt x="0" y="11206988"/>
                    <a:pt x="0" y="11164951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11164951"/>
                  </a:lnTo>
                  <a:lnTo>
                    <a:pt x="76200" y="11164951"/>
                  </a:lnTo>
                  <a:lnTo>
                    <a:pt x="76200" y="11088751"/>
                  </a:lnTo>
                  <a:lnTo>
                    <a:pt x="6323076" y="11088751"/>
                  </a:lnTo>
                  <a:lnTo>
                    <a:pt x="6323076" y="11164951"/>
                  </a:lnTo>
                  <a:lnTo>
                    <a:pt x="6246876" y="11164951"/>
                  </a:lnTo>
                  <a:lnTo>
                    <a:pt x="6246876" y="76200"/>
                  </a:lnTo>
                  <a:lnTo>
                    <a:pt x="6323076" y="76200"/>
                  </a:lnTo>
                  <a:lnTo>
                    <a:pt x="6323076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419449" y="5129026"/>
            <a:ext cx="3743557" cy="5431708"/>
            <a:chOff x="0" y="0"/>
            <a:chExt cx="5791589" cy="8403297"/>
          </a:xfrm>
        </p:grpSpPr>
        <p:sp>
          <p:nvSpPr>
            <p:cNvPr id="8" name="Freeform 8"/>
            <p:cNvSpPr/>
            <p:nvPr/>
          </p:nvSpPr>
          <p:spPr>
            <a:xfrm>
              <a:off x="40703" y="44450"/>
              <a:ext cx="5710209" cy="8314436"/>
            </a:xfrm>
            <a:custGeom>
              <a:avLst/>
              <a:gdLst/>
              <a:ahLst/>
              <a:cxnLst/>
              <a:rect l="l" t="t" r="r" b="b"/>
              <a:pathLst>
                <a:path w="5710209" h="8314436">
                  <a:moveTo>
                    <a:pt x="0" y="0"/>
                  </a:moveTo>
                  <a:lnTo>
                    <a:pt x="5710209" y="0"/>
                  </a:lnTo>
                  <a:lnTo>
                    <a:pt x="5710209" y="8314436"/>
                  </a:lnTo>
                  <a:lnTo>
                    <a:pt x="0" y="831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121" t="-534" r="-5246" b="-53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791618" cy="8403336"/>
            </a:xfrm>
            <a:custGeom>
              <a:avLst/>
              <a:gdLst/>
              <a:ahLst/>
              <a:cxnLst/>
              <a:rect l="l" t="t" r="r" b="b"/>
              <a:pathLst>
                <a:path w="5791618" h="8403336">
                  <a:moveTo>
                    <a:pt x="40703" y="0"/>
                  </a:moveTo>
                  <a:lnTo>
                    <a:pt x="5750912" y="0"/>
                  </a:lnTo>
                  <a:cubicBezTo>
                    <a:pt x="5773357" y="0"/>
                    <a:pt x="5791618" y="19939"/>
                    <a:pt x="5791618" y="44450"/>
                  </a:cubicBezTo>
                  <a:lnTo>
                    <a:pt x="5791618" y="8358886"/>
                  </a:lnTo>
                  <a:cubicBezTo>
                    <a:pt x="5791618" y="8383397"/>
                    <a:pt x="5773357" y="8403336"/>
                    <a:pt x="5750912" y="8403336"/>
                  </a:cubicBezTo>
                  <a:lnTo>
                    <a:pt x="40703" y="8403336"/>
                  </a:lnTo>
                  <a:cubicBezTo>
                    <a:pt x="18258" y="8403336"/>
                    <a:pt x="0" y="8383397"/>
                    <a:pt x="0" y="8358886"/>
                  </a:cubicBezTo>
                  <a:lnTo>
                    <a:pt x="0" y="44450"/>
                  </a:lnTo>
                  <a:cubicBezTo>
                    <a:pt x="0" y="19939"/>
                    <a:pt x="18258" y="0"/>
                    <a:pt x="40703" y="0"/>
                  </a:cubicBezTo>
                  <a:moveTo>
                    <a:pt x="40703" y="88900"/>
                  </a:moveTo>
                  <a:lnTo>
                    <a:pt x="40703" y="44450"/>
                  </a:lnTo>
                  <a:lnTo>
                    <a:pt x="81407" y="44450"/>
                  </a:lnTo>
                  <a:lnTo>
                    <a:pt x="81407" y="8358886"/>
                  </a:lnTo>
                  <a:lnTo>
                    <a:pt x="40703" y="8358886"/>
                  </a:lnTo>
                  <a:lnTo>
                    <a:pt x="40703" y="8314436"/>
                  </a:lnTo>
                  <a:lnTo>
                    <a:pt x="5750912" y="8314436"/>
                  </a:lnTo>
                  <a:lnTo>
                    <a:pt x="5750912" y="8358886"/>
                  </a:lnTo>
                  <a:lnTo>
                    <a:pt x="5710209" y="8358886"/>
                  </a:lnTo>
                  <a:lnTo>
                    <a:pt x="5710209" y="44450"/>
                  </a:lnTo>
                  <a:lnTo>
                    <a:pt x="5750912" y="44450"/>
                  </a:lnTo>
                  <a:lnTo>
                    <a:pt x="5750912" y="88900"/>
                  </a:lnTo>
                  <a:lnTo>
                    <a:pt x="40703" y="889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063522" y="-644096"/>
            <a:ext cx="4023070" cy="5864050"/>
            <a:chOff x="0" y="0"/>
            <a:chExt cx="5364093" cy="7818733"/>
          </a:xfrm>
        </p:grpSpPr>
        <p:sp>
          <p:nvSpPr>
            <p:cNvPr id="11" name="Freeform 11"/>
            <p:cNvSpPr/>
            <p:nvPr/>
          </p:nvSpPr>
          <p:spPr>
            <a:xfrm>
              <a:off x="63500" y="63500"/>
              <a:ext cx="5237099" cy="7691755"/>
            </a:xfrm>
            <a:custGeom>
              <a:avLst/>
              <a:gdLst/>
              <a:ahLst/>
              <a:cxnLst/>
              <a:rect l="l" t="t" r="r" b="b"/>
              <a:pathLst>
                <a:path w="5237099" h="7691755">
                  <a:moveTo>
                    <a:pt x="0" y="0"/>
                  </a:moveTo>
                  <a:lnTo>
                    <a:pt x="5237099" y="0"/>
                  </a:lnTo>
                  <a:lnTo>
                    <a:pt x="5237099" y="7691755"/>
                  </a:lnTo>
                  <a:lnTo>
                    <a:pt x="0" y="7691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985" t="-825" r="-5985" b="-82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364099" cy="7818755"/>
            </a:xfrm>
            <a:custGeom>
              <a:avLst/>
              <a:gdLst/>
              <a:ahLst/>
              <a:cxnLst/>
              <a:rect l="l" t="t" r="r" b="b"/>
              <a:pathLst>
                <a:path w="5364099" h="7818755">
                  <a:moveTo>
                    <a:pt x="63500" y="0"/>
                  </a:moveTo>
                  <a:lnTo>
                    <a:pt x="5300599" y="0"/>
                  </a:lnTo>
                  <a:cubicBezTo>
                    <a:pt x="5335651" y="0"/>
                    <a:pt x="5364099" y="28448"/>
                    <a:pt x="5364099" y="63500"/>
                  </a:cubicBezTo>
                  <a:lnTo>
                    <a:pt x="5364099" y="7755255"/>
                  </a:lnTo>
                  <a:cubicBezTo>
                    <a:pt x="5364099" y="7790307"/>
                    <a:pt x="5335651" y="7818755"/>
                    <a:pt x="5300599" y="7818755"/>
                  </a:cubicBezTo>
                  <a:lnTo>
                    <a:pt x="63500" y="7818755"/>
                  </a:lnTo>
                  <a:cubicBezTo>
                    <a:pt x="28448" y="7818755"/>
                    <a:pt x="0" y="7790307"/>
                    <a:pt x="0" y="7755255"/>
                  </a:cubicBezTo>
                  <a:lnTo>
                    <a:pt x="0" y="63500"/>
                  </a:lnTo>
                  <a:cubicBezTo>
                    <a:pt x="0" y="28448"/>
                    <a:pt x="28448" y="0"/>
                    <a:pt x="63500" y="0"/>
                  </a:cubicBezTo>
                  <a:moveTo>
                    <a:pt x="63500" y="127000"/>
                  </a:moveTo>
                  <a:lnTo>
                    <a:pt x="63500" y="63500"/>
                  </a:lnTo>
                  <a:lnTo>
                    <a:pt x="127000" y="63500"/>
                  </a:lnTo>
                  <a:lnTo>
                    <a:pt x="127000" y="7755255"/>
                  </a:lnTo>
                  <a:lnTo>
                    <a:pt x="63500" y="7755255"/>
                  </a:lnTo>
                  <a:lnTo>
                    <a:pt x="63500" y="7691755"/>
                  </a:lnTo>
                  <a:lnTo>
                    <a:pt x="5300599" y="7691755"/>
                  </a:lnTo>
                  <a:lnTo>
                    <a:pt x="5300599" y="7755255"/>
                  </a:lnTo>
                  <a:lnTo>
                    <a:pt x="5237099" y="7755255"/>
                  </a:lnTo>
                  <a:lnTo>
                    <a:pt x="5237099" y="63500"/>
                  </a:lnTo>
                  <a:lnTo>
                    <a:pt x="5300599" y="63500"/>
                  </a:lnTo>
                  <a:lnTo>
                    <a:pt x="5300599" y="127000"/>
                  </a:lnTo>
                  <a:lnTo>
                    <a:pt x="63500" y="127000"/>
                  </a:lnTo>
                  <a:close/>
                </a:path>
              </a:pathLst>
            </a:custGeom>
            <a:solidFill>
              <a:srgbClr val="FDC941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817640" y="496811"/>
            <a:ext cx="3978537" cy="3582235"/>
            <a:chOff x="0" y="0"/>
            <a:chExt cx="5304716" cy="4776313"/>
          </a:xfrm>
        </p:grpSpPr>
        <p:sp>
          <p:nvSpPr>
            <p:cNvPr id="14" name="Freeform 14"/>
            <p:cNvSpPr/>
            <p:nvPr/>
          </p:nvSpPr>
          <p:spPr>
            <a:xfrm>
              <a:off x="57150" y="57150"/>
              <a:ext cx="5190363" cy="4662043"/>
            </a:xfrm>
            <a:custGeom>
              <a:avLst/>
              <a:gdLst/>
              <a:ahLst/>
              <a:cxnLst/>
              <a:rect l="l" t="t" r="r" b="b"/>
              <a:pathLst>
                <a:path w="5190363" h="4662043">
                  <a:moveTo>
                    <a:pt x="0" y="0"/>
                  </a:moveTo>
                  <a:lnTo>
                    <a:pt x="5190363" y="0"/>
                  </a:lnTo>
                  <a:lnTo>
                    <a:pt x="5190363" y="4662043"/>
                  </a:lnTo>
                  <a:lnTo>
                    <a:pt x="0" y="4662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862" t="-1225" r="-4863" b="-122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5304663" cy="4776343"/>
            </a:xfrm>
            <a:custGeom>
              <a:avLst/>
              <a:gdLst/>
              <a:ahLst/>
              <a:cxnLst/>
              <a:rect l="l" t="t" r="r" b="b"/>
              <a:pathLst>
                <a:path w="5304663" h="4776343">
                  <a:moveTo>
                    <a:pt x="57150" y="0"/>
                  </a:moveTo>
                  <a:lnTo>
                    <a:pt x="5247513" y="0"/>
                  </a:lnTo>
                  <a:cubicBezTo>
                    <a:pt x="5279136" y="0"/>
                    <a:pt x="5304663" y="25527"/>
                    <a:pt x="5304663" y="57150"/>
                  </a:cubicBezTo>
                  <a:lnTo>
                    <a:pt x="5304663" y="4719193"/>
                  </a:lnTo>
                  <a:cubicBezTo>
                    <a:pt x="5304663" y="4750816"/>
                    <a:pt x="5279136" y="4776343"/>
                    <a:pt x="5247513" y="4776343"/>
                  </a:cubicBezTo>
                  <a:lnTo>
                    <a:pt x="57150" y="4776343"/>
                  </a:lnTo>
                  <a:cubicBezTo>
                    <a:pt x="25527" y="4776343"/>
                    <a:pt x="0" y="4750816"/>
                    <a:pt x="0" y="4719193"/>
                  </a:cubicBezTo>
                  <a:lnTo>
                    <a:pt x="0" y="57150"/>
                  </a:lnTo>
                  <a:cubicBezTo>
                    <a:pt x="0" y="25527"/>
                    <a:pt x="25527" y="0"/>
                    <a:pt x="57150" y="0"/>
                  </a:cubicBezTo>
                  <a:moveTo>
                    <a:pt x="57150" y="114300"/>
                  </a:moveTo>
                  <a:lnTo>
                    <a:pt x="57150" y="57150"/>
                  </a:lnTo>
                  <a:lnTo>
                    <a:pt x="114300" y="57150"/>
                  </a:lnTo>
                  <a:lnTo>
                    <a:pt x="114300" y="4719193"/>
                  </a:lnTo>
                  <a:lnTo>
                    <a:pt x="57150" y="4719193"/>
                  </a:lnTo>
                  <a:lnTo>
                    <a:pt x="57150" y="4662043"/>
                  </a:lnTo>
                  <a:lnTo>
                    <a:pt x="5247513" y="4662043"/>
                  </a:lnTo>
                  <a:lnTo>
                    <a:pt x="5247513" y="4719193"/>
                  </a:lnTo>
                  <a:lnTo>
                    <a:pt x="5190363" y="4719193"/>
                  </a:lnTo>
                  <a:lnTo>
                    <a:pt x="5190363" y="57150"/>
                  </a:lnTo>
                  <a:lnTo>
                    <a:pt x="5247513" y="57150"/>
                  </a:lnTo>
                  <a:lnTo>
                    <a:pt x="5247513" y="114300"/>
                  </a:lnTo>
                  <a:lnTo>
                    <a:pt x="57150" y="1143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998668" y="5976715"/>
            <a:ext cx="4688069" cy="3943860"/>
            <a:chOff x="0" y="0"/>
            <a:chExt cx="6250759" cy="5258480"/>
          </a:xfrm>
        </p:grpSpPr>
        <p:sp>
          <p:nvSpPr>
            <p:cNvPr id="17" name="Freeform 17"/>
            <p:cNvSpPr/>
            <p:nvPr/>
          </p:nvSpPr>
          <p:spPr>
            <a:xfrm>
              <a:off x="57150" y="57150"/>
              <a:ext cx="6136513" cy="5144135"/>
            </a:xfrm>
            <a:custGeom>
              <a:avLst/>
              <a:gdLst/>
              <a:ahLst/>
              <a:cxnLst/>
              <a:rect l="l" t="t" r="r" b="b"/>
              <a:pathLst>
                <a:path w="6136513" h="5144135">
                  <a:moveTo>
                    <a:pt x="0" y="0"/>
                  </a:moveTo>
                  <a:lnTo>
                    <a:pt x="6136513" y="0"/>
                  </a:lnTo>
                  <a:lnTo>
                    <a:pt x="6136513" y="5144135"/>
                  </a:lnTo>
                  <a:lnTo>
                    <a:pt x="0" y="514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73" t="-1110" r="-1073" b="-111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250813" cy="5258435"/>
            </a:xfrm>
            <a:custGeom>
              <a:avLst/>
              <a:gdLst/>
              <a:ahLst/>
              <a:cxnLst/>
              <a:rect l="l" t="t" r="r" b="b"/>
              <a:pathLst>
                <a:path w="6250813" h="5258435">
                  <a:moveTo>
                    <a:pt x="57150" y="0"/>
                  </a:moveTo>
                  <a:lnTo>
                    <a:pt x="6193663" y="0"/>
                  </a:lnTo>
                  <a:cubicBezTo>
                    <a:pt x="6225286" y="0"/>
                    <a:pt x="6250813" y="25527"/>
                    <a:pt x="6250813" y="57150"/>
                  </a:cubicBezTo>
                  <a:lnTo>
                    <a:pt x="6250813" y="5201285"/>
                  </a:lnTo>
                  <a:cubicBezTo>
                    <a:pt x="6250813" y="5232908"/>
                    <a:pt x="6225286" y="5258435"/>
                    <a:pt x="6193663" y="5258435"/>
                  </a:cubicBezTo>
                  <a:lnTo>
                    <a:pt x="57150" y="5258435"/>
                  </a:lnTo>
                  <a:cubicBezTo>
                    <a:pt x="25527" y="5258435"/>
                    <a:pt x="0" y="5232908"/>
                    <a:pt x="0" y="5201285"/>
                  </a:cubicBezTo>
                  <a:lnTo>
                    <a:pt x="0" y="57150"/>
                  </a:lnTo>
                  <a:cubicBezTo>
                    <a:pt x="0" y="25527"/>
                    <a:pt x="25527" y="0"/>
                    <a:pt x="57150" y="0"/>
                  </a:cubicBezTo>
                  <a:moveTo>
                    <a:pt x="57150" y="114300"/>
                  </a:moveTo>
                  <a:lnTo>
                    <a:pt x="57150" y="57150"/>
                  </a:lnTo>
                  <a:lnTo>
                    <a:pt x="114300" y="57150"/>
                  </a:lnTo>
                  <a:lnTo>
                    <a:pt x="114300" y="5201285"/>
                  </a:lnTo>
                  <a:lnTo>
                    <a:pt x="57150" y="5201285"/>
                  </a:lnTo>
                  <a:lnTo>
                    <a:pt x="57150" y="5144135"/>
                  </a:lnTo>
                  <a:lnTo>
                    <a:pt x="6193663" y="5144135"/>
                  </a:lnTo>
                  <a:lnTo>
                    <a:pt x="6193663" y="5201285"/>
                  </a:lnTo>
                  <a:lnTo>
                    <a:pt x="6136513" y="5201285"/>
                  </a:lnTo>
                  <a:lnTo>
                    <a:pt x="6136513" y="57150"/>
                  </a:lnTo>
                  <a:lnTo>
                    <a:pt x="6193663" y="57150"/>
                  </a:lnTo>
                  <a:lnTo>
                    <a:pt x="6193663" y="114300"/>
                  </a:lnTo>
                  <a:lnTo>
                    <a:pt x="57150" y="114300"/>
                  </a:lnTo>
                  <a:close/>
                </a:path>
              </a:pathLst>
            </a:custGeom>
            <a:solidFill>
              <a:srgbClr val="0081D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0" y="4617402"/>
            <a:ext cx="13963092" cy="93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</a:pPr>
            <a:r>
              <a:rPr lang="en-US" sz="5498" spc="1098">
                <a:solidFill>
                  <a:srgbClr val="000000"/>
                </a:solidFill>
                <a:latin typeface="Arturo Bold"/>
              </a:rPr>
              <a:t>МОЯ КРАЇНА - УКРАЇНА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108109" y="5509994"/>
            <a:ext cx="5242860" cy="4410581"/>
            <a:chOff x="0" y="0"/>
            <a:chExt cx="6250759" cy="5258480"/>
          </a:xfrm>
        </p:grpSpPr>
        <p:sp>
          <p:nvSpPr>
            <p:cNvPr id="21" name="Freeform 21"/>
            <p:cNvSpPr/>
            <p:nvPr/>
          </p:nvSpPr>
          <p:spPr>
            <a:xfrm rot="-5400000">
              <a:off x="553339" y="-439039"/>
              <a:ext cx="5144135" cy="6136513"/>
            </a:xfrm>
            <a:custGeom>
              <a:avLst/>
              <a:gdLst/>
              <a:ahLst/>
              <a:cxnLst/>
              <a:rect l="l" t="t" r="r" b="b"/>
              <a:pathLst>
                <a:path w="5144135" h="6136513">
                  <a:moveTo>
                    <a:pt x="5144135" y="0"/>
                  </a:moveTo>
                  <a:lnTo>
                    <a:pt x="5144135" y="6136513"/>
                  </a:lnTo>
                  <a:lnTo>
                    <a:pt x="0" y="6136513"/>
                  </a:lnTo>
                  <a:lnTo>
                    <a:pt x="0" y="0"/>
                  </a:lnTo>
                  <a:lnTo>
                    <a:pt x="5144135" y="0"/>
                  </a:lnTo>
                  <a:close/>
                </a:path>
              </a:pathLst>
            </a:custGeom>
            <a:blipFill>
              <a:blip r:embed="rId8"/>
              <a:stretch>
                <a:fillRect t="-5885" b="-5885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250813" cy="5258435"/>
            </a:xfrm>
            <a:custGeom>
              <a:avLst/>
              <a:gdLst/>
              <a:ahLst/>
              <a:cxnLst/>
              <a:rect l="l" t="t" r="r" b="b"/>
              <a:pathLst>
                <a:path w="6250813" h="5258435">
                  <a:moveTo>
                    <a:pt x="57150" y="0"/>
                  </a:moveTo>
                  <a:lnTo>
                    <a:pt x="6193663" y="0"/>
                  </a:lnTo>
                  <a:cubicBezTo>
                    <a:pt x="6225286" y="0"/>
                    <a:pt x="6250813" y="25527"/>
                    <a:pt x="6250813" y="57150"/>
                  </a:cubicBezTo>
                  <a:lnTo>
                    <a:pt x="6250813" y="5201285"/>
                  </a:lnTo>
                  <a:cubicBezTo>
                    <a:pt x="6250813" y="5232908"/>
                    <a:pt x="6225286" y="5258435"/>
                    <a:pt x="6193663" y="5258435"/>
                  </a:cubicBezTo>
                  <a:lnTo>
                    <a:pt x="57150" y="5258435"/>
                  </a:lnTo>
                  <a:cubicBezTo>
                    <a:pt x="25527" y="5258435"/>
                    <a:pt x="0" y="5232908"/>
                    <a:pt x="0" y="5201285"/>
                  </a:cubicBezTo>
                  <a:lnTo>
                    <a:pt x="0" y="57150"/>
                  </a:lnTo>
                  <a:cubicBezTo>
                    <a:pt x="0" y="25527"/>
                    <a:pt x="25527" y="0"/>
                    <a:pt x="57150" y="0"/>
                  </a:cubicBezTo>
                  <a:moveTo>
                    <a:pt x="57150" y="114300"/>
                  </a:moveTo>
                  <a:lnTo>
                    <a:pt x="57150" y="57150"/>
                  </a:lnTo>
                  <a:lnTo>
                    <a:pt x="114300" y="57150"/>
                  </a:lnTo>
                  <a:lnTo>
                    <a:pt x="114300" y="5201285"/>
                  </a:lnTo>
                  <a:lnTo>
                    <a:pt x="57150" y="5201285"/>
                  </a:lnTo>
                  <a:lnTo>
                    <a:pt x="57150" y="5144135"/>
                  </a:lnTo>
                  <a:lnTo>
                    <a:pt x="6193663" y="5144135"/>
                  </a:lnTo>
                  <a:lnTo>
                    <a:pt x="6193663" y="5201285"/>
                  </a:lnTo>
                  <a:lnTo>
                    <a:pt x="6136513" y="5201285"/>
                  </a:lnTo>
                  <a:lnTo>
                    <a:pt x="6136513" y="57150"/>
                  </a:lnTo>
                  <a:lnTo>
                    <a:pt x="6193663" y="57150"/>
                  </a:lnTo>
                  <a:lnTo>
                    <a:pt x="6193663" y="114300"/>
                  </a:lnTo>
                  <a:lnTo>
                    <a:pt x="57150" y="114300"/>
                  </a:lnTo>
                  <a:close/>
                </a:path>
              </a:pathLst>
            </a:custGeom>
            <a:solidFill>
              <a:srgbClr val="0081D0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99612" y="5624205"/>
            <a:ext cx="7407221" cy="4011797"/>
          </a:xfrm>
          <a:custGeom>
            <a:avLst/>
            <a:gdLst/>
            <a:ahLst/>
            <a:cxnLst/>
            <a:rect l="l" t="t" r="r" b="b"/>
            <a:pathLst>
              <a:path w="7407221" h="4011797">
                <a:moveTo>
                  <a:pt x="0" y="0"/>
                </a:moveTo>
                <a:lnTo>
                  <a:pt x="7407220" y="0"/>
                </a:lnTo>
                <a:lnTo>
                  <a:pt x="7407220" y="4011797"/>
                </a:lnTo>
                <a:lnTo>
                  <a:pt x="0" y="4011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236203" y="2516712"/>
            <a:ext cx="3664692" cy="5534312"/>
          </a:xfrm>
          <a:custGeom>
            <a:avLst/>
            <a:gdLst/>
            <a:ahLst/>
            <a:cxnLst/>
            <a:rect l="l" t="t" r="r" b="b"/>
            <a:pathLst>
              <a:path w="3664692" h="5534312">
                <a:moveTo>
                  <a:pt x="0" y="0"/>
                </a:moveTo>
                <a:lnTo>
                  <a:pt x="3664692" y="0"/>
                </a:lnTo>
                <a:lnTo>
                  <a:pt x="3664692" y="5534312"/>
                </a:lnTo>
                <a:lnTo>
                  <a:pt x="0" y="5534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FFC2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4799612" y="1814950"/>
            <a:ext cx="6936656" cy="3628280"/>
          </a:xfrm>
          <a:custGeom>
            <a:avLst/>
            <a:gdLst/>
            <a:ahLst/>
            <a:cxnLst/>
            <a:rect l="l" t="t" r="r" b="b"/>
            <a:pathLst>
              <a:path w="6936656" h="3628280">
                <a:moveTo>
                  <a:pt x="0" y="0"/>
                </a:moveTo>
                <a:lnTo>
                  <a:pt x="6936655" y="0"/>
                </a:lnTo>
                <a:lnTo>
                  <a:pt x="6936655" y="3628280"/>
                </a:lnTo>
                <a:lnTo>
                  <a:pt x="0" y="3628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F1CA00"/>
            </a:solidFill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668195" y="249237"/>
            <a:ext cx="18142419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1600">
                <a:solidFill>
                  <a:srgbClr val="FFFFFF"/>
                </a:solidFill>
                <a:latin typeface="Arturo Bold"/>
              </a:rPr>
              <a:t>ДЕНЬ ЄДНАННЯ  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0798" y="5797938"/>
            <a:ext cx="3893193" cy="3893193"/>
            <a:chOff x="0" y="0"/>
            <a:chExt cx="10998200" cy="10998200"/>
          </a:xfrm>
        </p:grpSpPr>
        <p:sp>
          <p:nvSpPr>
            <p:cNvPr id="8" name="Freeform 8"/>
            <p:cNvSpPr/>
            <p:nvPr/>
          </p:nvSpPr>
          <p:spPr>
            <a:xfrm>
              <a:off x="88900" y="8890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21" t="-821" r="-821" b="-82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0998200" cy="10998200"/>
            </a:xfrm>
            <a:custGeom>
              <a:avLst/>
              <a:gdLst/>
              <a:ahLst/>
              <a:cxnLst/>
              <a:rect l="l" t="t" r="r" b="b"/>
              <a:pathLst>
                <a:path w="10998200" h="10998200">
                  <a:moveTo>
                    <a:pt x="88900" y="0"/>
                  </a:moveTo>
                  <a:lnTo>
                    <a:pt x="10909300" y="0"/>
                  </a:lnTo>
                  <a:cubicBezTo>
                    <a:pt x="10958449" y="0"/>
                    <a:pt x="10998200" y="39751"/>
                    <a:pt x="10998200" y="88900"/>
                  </a:cubicBezTo>
                  <a:lnTo>
                    <a:pt x="10998200" y="10909300"/>
                  </a:lnTo>
                  <a:cubicBezTo>
                    <a:pt x="10998200" y="10958449"/>
                    <a:pt x="10958449" y="10998200"/>
                    <a:pt x="10909300" y="10998200"/>
                  </a:cubicBezTo>
                  <a:lnTo>
                    <a:pt x="88900" y="10998200"/>
                  </a:lnTo>
                  <a:cubicBezTo>
                    <a:pt x="39751" y="10998200"/>
                    <a:pt x="0" y="10958449"/>
                    <a:pt x="0" y="10909300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moveTo>
                    <a:pt x="88900" y="177800"/>
                  </a:moveTo>
                  <a:lnTo>
                    <a:pt x="88900" y="88900"/>
                  </a:lnTo>
                  <a:lnTo>
                    <a:pt x="177800" y="88900"/>
                  </a:lnTo>
                  <a:lnTo>
                    <a:pt x="177800" y="10909300"/>
                  </a:lnTo>
                  <a:lnTo>
                    <a:pt x="88900" y="10909300"/>
                  </a:lnTo>
                  <a:lnTo>
                    <a:pt x="88900" y="10820400"/>
                  </a:lnTo>
                  <a:lnTo>
                    <a:pt x="10909300" y="10820400"/>
                  </a:lnTo>
                  <a:lnTo>
                    <a:pt x="10909300" y="10909300"/>
                  </a:lnTo>
                  <a:lnTo>
                    <a:pt x="10820400" y="10909300"/>
                  </a:lnTo>
                  <a:lnTo>
                    <a:pt x="10820400" y="88900"/>
                  </a:lnTo>
                  <a:lnTo>
                    <a:pt x="10909300" y="88900"/>
                  </a:lnTo>
                  <a:lnTo>
                    <a:pt x="10909300" y="177800"/>
                  </a:lnTo>
                  <a:lnTo>
                    <a:pt x="88900" y="1778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20798" y="570116"/>
            <a:ext cx="3893193" cy="3893193"/>
            <a:chOff x="0" y="0"/>
            <a:chExt cx="8870193" cy="8870193"/>
          </a:xfrm>
        </p:grpSpPr>
        <p:sp>
          <p:nvSpPr>
            <p:cNvPr id="11" name="Freeform 11"/>
            <p:cNvSpPr/>
            <p:nvPr/>
          </p:nvSpPr>
          <p:spPr>
            <a:xfrm>
              <a:off x="101600" y="101600"/>
              <a:ext cx="8666988" cy="8666988"/>
            </a:xfrm>
            <a:custGeom>
              <a:avLst/>
              <a:gdLst/>
              <a:ahLst/>
              <a:cxnLst/>
              <a:rect l="l" t="t" r="r" b="b"/>
              <a:pathLst>
                <a:path w="8666988" h="8666988">
                  <a:moveTo>
                    <a:pt x="0" y="0"/>
                  </a:moveTo>
                  <a:lnTo>
                    <a:pt x="8666988" y="0"/>
                  </a:lnTo>
                  <a:lnTo>
                    <a:pt x="8666988" y="8666988"/>
                  </a:lnTo>
                  <a:lnTo>
                    <a:pt x="0" y="8666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72" t="-1172" r="-1172" b="-117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870188" cy="8870188"/>
            </a:xfrm>
            <a:custGeom>
              <a:avLst/>
              <a:gdLst/>
              <a:ahLst/>
              <a:cxnLst/>
              <a:rect l="l" t="t" r="r" b="b"/>
              <a:pathLst>
                <a:path w="8870188" h="8870188">
                  <a:moveTo>
                    <a:pt x="101600" y="0"/>
                  </a:moveTo>
                  <a:lnTo>
                    <a:pt x="8768588" y="0"/>
                  </a:lnTo>
                  <a:cubicBezTo>
                    <a:pt x="8824722" y="0"/>
                    <a:pt x="8870188" y="45466"/>
                    <a:pt x="8870188" y="101600"/>
                  </a:cubicBezTo>
                  <a:lnTo>
                    <a:pt x="8870188" y="8768588"/>
                  </a:lnTo>
                  <a:cubicBezTo>
                    <a:pt x="8870188" y="8824722"/>
                    <a:pt x="8824722" y="8870188"/>
                    <a:pt x="8768588" y="8870188"/>
                  </a:cubicBezTo>
                  <a:lnTo>
                    <a:pt x="101600" y="8870188"/>
                  </a:lnTo>
                  <a:cubicBezTo>
                    <a:pt x="45466" y="8870188"/>
                    <a:pt x="0" y="8824722"/>
                    <a:pt x="0" y="8768588"/>
                  </a:cubicBezTo>
                  <a:lnTo>
                    <a:pt x="0" y="101600"/>
                  </a:lnTo>
                  <a:cubicBezTo>
                    <a:pt x="0" y="45466"/>
                    <a:pt x="45466" y="0"/>
                    <a:pt x="101600" y="0"/>
                  </a:cubicBezTo>
                  <a:moveTo>
                    <a:pt x="101600" y="203200"/>
                  </a:moveTo>
                  <a:lnTo>
                    <a:pt x="101600" y="101600"/>
                  </a:lnTo>
                  <a:lnTo>
                    <a:pt x="203200" y="101600"/>
                  </a:lnTo>
                  <a:lnTo>
                    <a:pt x="203200" y="8768588"/>
                  </a:lnTo>
                  <a:lnTo>
                    <a:pt x="101600" y="8768588"/>
                  </a:lnTo>
                  <a:lnTo>
                    <a:pt x="101600" y="8666988"/>
                  </a:lnTo>
                  <a:lnTo>
                    <a:pt x="8768588" y="8666988"/>
                  </a:lnTo>
                  <a:lnTo>
                    <a:pt x="8768588" y="8768588"/>
                  </a:lnTo>
                  <a:lnTo>
                    <a:pt x="8666988" y="8768588"/>
                  </a:lnTo>
                  <a:lnTo>
                    <a:pt x="8666988" y="101600"/>
                  </a:lnTo>
                  <a:lnTo>
                    <a:pt x="8768588" y="101600"/>
                  </a:lnTo>
                  <a:lnTo>
                    <a:pt x="8768588" y="203200"/>
                  </a:lnTo>
                  <a:lnTo>
                    <a:pt x="101600" y="203200"/>
                  </a:lnTo>
                  <a:close/>
                </a:path>
              </a:pathLst>
            </a:custGeom>
            <a:solidFill>
              <a:srgbClr val="FDC941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2552490" y="8100237"/>
            <a:ext cx="5348405" cy="219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39"/>
              </a:lnSpc>
            </a:pPr>
            <a:r>
              <a:rPr lang="en-US" sz="6313" spc="1262">
                <a:solidFill>
                  <a:srgbClr val="004AAD"/>
                </a:solidFill>
                <a:latin typeface="Arturo Bold"/>
              </a:rPr>
              <a:t>ДЕНЬ </a:t>
            </a:r>
          </a:p>
          <a:p>
            <a:pPr>
              <a:lnSpc>
                <a:spcPts val="8839"/>
              </a:lnSpc>
            </a:pPr>
            <a:r>
              <a:rPr lang="en-US" sz="6313" spc="1262">
                <a:solidFill>
                  <a:srgbClr val="004AAD"/>
                </a:solidFill>
                <a:latin typeface="Arturo Bold"/>
              </a:rPr>
              <a:t>     МИРУ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424467" y="5057775"/>
            <a:ext cx="11211269" cy="5071817"/>
            <a:chOff x="0" y="0"/>
            <a:chExt cx="14948359" cy="6762423"/>
          </a:xfrm>
        </p:grpSpPr>
        <p:sp>
          <p:nvSpPr>
            <p:cNvPr id="5" name="Freeform 5"/>
            <p:cNvSpPr/>
            <p:nvPr/>
          </p:nvSpPr>
          <p:spPr>
            <a:xfrm>
              <a:off x="114300" y="114300"/>
              <a:ext cx="14719808" cy="6533769"/>
            </a:xfrm>
            <a:custGeom>
              <a:avLst/>
              <a:gdLst/>
              <a:ahLst/>
              <a:cxnLst/>
              <a:rect l="l" t="t" r="r" b="b"/>
              <a:pathLst>
                <a:path w="14719808" h="6533769">
                  <a:moveTo>
                    <a:pt x="0" y="0"/>
                  </a:moveTo>
                  <a:lnTo>
                    <a:pt x="14719808" y="0"/>
                  </a:lnTo>
                  <a:lnTo>
                    <a:pt x="14719808" y="6533769"/>
                  </a:lnTo>
                  <a:lnTo>
                    <a:pt x="0" y="6533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76" t="-26240" r="-776" b="-2624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4948408" cy="6762369"/>
            </a:xfrm>
            <a:custGeom>
              <a:avLst/>
              <a:gdLst/>
              <a:ahLst/>
              <a:cxnLst/>
              <a:rect l="l" t="t" r="r" b="b"/>
              <a:pathLst>
                <a:path w="14948408" h="6762369">
                  <a:moveTo>
                    <a:pt x="114300" y="0"/>
                  </a:moveTo>
                  <a:lnTo>
                    <a:pt x="14834108" y="0"/>
                  </a:lnTo>
                  <a:cubicBezTo>
                    <a:pt x="14897227" y="0"/>
                    <a:pt x="14948408" y="51181"/>
                    <a:pt x="14948408" y="114300"/>
                  </a:cubicBezTo>
                  <a:lnTo>
                    <a:pt x="14948408" y="6648069"/>
                  </a:lnTo>
                  <a:cubicBezTo>
                    <a:pt x="14948408" y="6711187"/>
                    <a:pt x="14897227" y="6762369"/>
                    <a:pt x="14834108" y="6762369"/>
                  </a:cubicBezTo>
                  <a:lnTo>
                    <a:pt x="114300" y="6762369"/>
                  </a:lnTo>
                  <a:cubicBezTo>
                    <a:pt x="51181" y="6762369"/>
                    <a:pt x="0" y="6711187"/>
                    <a:pt x="0" y="6648069"/>
                  </a:cubicBezTo>
                  <a:lnTo>
                    <a:pt x="0" y="114300"/>
                  </a:lnTo>
                  <a:cubicBezTo>
                    <a:pt x="0" y="51181"/>
                    <a:pt x="51181" y="0"/>
                    <a:pt x="114300" y="0"/>
                  </a:cubicBezTo>
                  <a:moveTo>
                    <a:pt x="114300" y="228600"/>
                  </a:moveTo>
                  <a:lnTo>
                    <a:pt x="114300" y="114300"/>
                  </a:lnTo>
                  <a:lnTo>
                    <a:pt x="228600" y="114300"/>
                  </a:lnTo>
                  <a:lnTo>
                    <a:pt x="228600" y="6648069"/>
                  </a:lnTo>
                  <a:lnTo>
                    <a:pt x="114300" y="6648069"/>
                  </a:lnTo>
                  <a:lnTo>
                    <a:pt x="114300" y="6533769"/>
                  </a:lnTo>
                  <a:lnTo>
                    <a:pt x="14834108" y="6533769"/>
                  </a:lnTo>
                  <a:lnTo>
                    <a:pt x="14834108" y="6648069"/>
                  </a:lnTo>
                  <a:lnTo>
                    <a:pt x="14719808" y="6648069"/>
                  </a:lnTo>
                  <a:lnTo>
                    <a:pt x="14719808" y="114300"/>
                  </a:lnTo>
                  <a:lnTo>
                    <a:pt x="14834108" y="114300"/>
                  </a:lnTo>
                  <a:lnTo>
                    <a:pt x="14834108" y="228600"/>
                  </a:lnTo>
                  <a:lnTo>
                    <a:pt x="114300" y="2286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56174" y="5076825"/>
            <a:ext cx="2811828" cy="3731402"/>
            <a:chOff x="0" y="0"/>
            <a:chExt cx="3749104" cy="4975203"/>
          </a:xfrm>
        </p:grpSpPr>
        <p:sp>
          <p:nvSpPr>
            <p:cNvPr id="8" name="Freeform 8"/>
            <p:cNvSpPr/>
            <p:nvPr/>
          </p:nvSpPr>
          <p:spPr>
            <a:xfrm>
              <a:off x="88900" y="88900"/>
              <a:ext cx="3571367" cy="4797425"/>
            </a:xfrm>
            <a:custGeom>
              <a:avLst/>
              <a:gdLst/>
              <a:ahLst/>
              <a:cxnLst/>
              <a:rect l="l" t="t" r="r" b="b"/>
              <a:pathLst>
                <a:path w="3571367" h="4797425">
                  <a:moveTo>
                    <a:pt x="0" y="0"/>
                  </a:moveTo>
                  <a:lnTo>
                    <a:pt x="3571367" y="0"/>
                  </a:lnTo>
                  <a:lnTo>
                    <a:pt x="3571367" y="4797425"/>
                  </a:lnTo>
                  <a:lnTo>
                    <a:pt x="0" y="479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4547" t="-1853" r="-54545" b="-18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749167" cy="4975225"/>
            </a:xfrm>
            <a:custGeom>
              <a:avLst/>
              <a:gdLst/>
              <a:ahLst/>
              <a:cxnLst/>
              <a:rect l="l" t="t" r="r" b="b"/>
              <a:pathLst>
                <a:path w="3749167" h="4975225">
                  <a:moveTo>
                    <a:pt x="88900" y="0"/>
                  </a:moveTo>
                  <a:lnTo>
                    <a:pt x="3660267" y="0"/>
                  </a:lnTo>
                  <a:cubicBezTo>
                    <a:pt x="3709416" y="0"/>
                    <a:pt x="3749167" y="39751"/>
                    <a:pt x="3749167" y="88900"/>
                  </a:cubicBezTo>
                  <a:lnTo>
                    <a:pt x="3749167" y="4886325"/>
                  </a:lnTo>
                  <a:cubicBezTo>
                    <a:pt x="3749167" y="4935474"/>
                    <a:pt x="3709416" y="4975225"/>
                    <a:pt x="3660267" y="4975225"/>
                  </a:cubicBezTo>
                  <a:lnTo>
                    <a:pt x="88900" y="4975225"/>
                  </a:lnTo>
                  <a:cubicBezTo>
                    <a:pt x="39751" y="4975225"/>
                    <a:pt x="0" y="4935474"/>
                    <a:pt x="0" y="4886325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moveTo>
                    <a:pt x="88900" y="177800"/>
                  </a:moveTo>
                  <a:lnTo>
                    <a:pt x="88900" y="88900"/>
                  </a:lnTo>
                  <a:lnTo>
                    <a:pt x="177800" y="88900"/>
                  </a:lnTo>
                  <a:lnTo>
                    <a:pt x="177800" y="4886325"/>
                  </a:lnTo>
                  <a:lnTo>
                    <a:pt x="88900" y="4886325"/>
                  </a:lnTo>
                  <a:lnTo>
                    <a:pt x="88900" y="4797425"/>
                  </a:lnTo>
                  <a:lnTo>
                    <a:pt x="3660267" y="4797425"/>
                  </a:lnTo>
                  <a:lnTo>
                    <a:pt x="3660267" y="4886325"/>
                  </a:lnTo>
                  <a:lnTo>
                    <a:pt x="3571367" y="4886325"/>
                  </a:lnTo>
                  <a:lnTo>
                    <a:pt x="3571367" y="88900"/>
                  </a:lnTo>
                  <a:lnTo>
                    <a:pt x="3660267" y="88900"/>
                  </a:lnTo>
                  <a:lnTo>
                    <a:pt x="3660267" y="177800"/>
                  </a:lnTo>
                  <a:lnTo>
                    <a:pt x="88900" y="1778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977714" y="326524"/>
            <a:ext cx="2993576" cy="3385347"/>
            <a:chOff x="0" y="0"/>
            <a:chExt cx="3991435" cy="4513796"/>
          </a:xfrm>
        </p:grpSpPr>
        <p:sp>
          <p:nvSpPr>
            <p:cNvPr id="11" name="Freeform 11"/>
            <p:cNvSpPr/>
            <p:nvPr/>
          </p:nvSpPr>
          <p:spPr>
            <a:xfrm>
              <a:off x="69850" y="69850"/>
              <a:ext cx="3851783" cy="4374134"/>
            </a:xfrm>
            <a:custGeom>
              <a:avLst/>
              <a:gdLst/>
              <a:ahLst/>
              <a:cxnLst/>
              <a:rect l="l" t="t" r="r" b="b"/>
              <a:pathLst>
                <a:path w="3851783" h="4374134">
                  <a:moveTo>
                    <a:pt x="0" y="0"/>
                  </a:moveTo>
                  <a:lnTo>
                    <a:pt x="3851783" y="0"/>
                  </a:lnTo>
                  <a:lnTo>
                    <a:pt x="3851783" y="4374134"/>
                  </a:lnTo>
                  <a:lnTo>
                    <a:pt x="0" y="4374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13" t="-18385" r="-1812" b="-1838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991483" cy="4513834"/>
            </a:xfrm>
            <a:custGeom>
              <a:avLst/>
              <a:gdLst/>
              <a:ahLst/>
              <a:cxnLst/>
              <a:rect l="l" t="t" r="r" b="b"/>
              <a:pathLst>
                <a:path w="3991483" h="4513834">
                  <a:moveTo>
                    <a:pt x="69850" y="0"/>
                  </a:moveTo>
                  <a:lnTo>
                    <a:pt x="3921633" y="0"/>
                  </a:lnTo>
                  <a:cubicBezTo>
                    <a:pt x="3960241" y="0"/>
                    <a:pt x="3991483" y="31242"/>
                    <a:pt x="3991483" y="69850"/>
                  </a:cubicBezTo>
                  <a:lnTo>
                    <a:pt x="3991483" y="4443984"/>
                  </a:lnTo>
                  <a:cubicBezTo>
                    <a:pt x="3991483" y="4482592"/>
                    <a:pt x="3960241" y="4513834"/>
                    <a:pt x="3921633" y="4513834"/>
                  </a:cubicBezTo>
                  <a:lnTo>
                    <a:pt x="69850" y="4513834"/>
                  </a:lnTo>
                  <a:cubicBezTo>
                    <a:pt x="31242" y="4513834"/>
                    <a:pt x="0" y="4482592"/>
                    <a:pt x="0" y="4443984"/>
                  </a:cubicBezTo>
                  <a:lnTo>
                    <a:pt x="0" y="69850"/>
                  </a:lnTo>
                  <a:cubicBezTo>
                    <a:pt x="0" y="31242"/>
                    <a:pt x="31242" y="0"/>
                    <a:pt x="69850" y="0"/>
                  </a:cubicBezTo>
                  <a:moveTo>
                    <a:pt x="69850" y="139700"/>
                  </a:moveTo>
                  <a:lnTo>
                    <a:pt x="69850" y="69850"/>
                  </a:lnTo>
                  <a:lnTo>
                    <a:pt x="139700" y="69850"/>
                  </a:lnTo>
                  <a:lnTo>
                    <a:pt x="139700" y="4443984"/>
                  </a:lnTo>
                  <a:lnTo>
                    <a:pt x="69850" y="4443984"/>
                  </a:lnTo>
                  <a:lnTo>
                    <a:pt x="69850" y="4374134"/>
                  </a:lnTo>
                  <a:lnTo>
                    <a:pt x="3921633" y="4374134"/>
                  </a:lnTo>
                  <a:lnTo>
                    <a:pt x="3921633" y="4443984"/>
                  </a:lnTo>
                  <a:lnTo>
                    <a:pt x="3851783" y="4443984"/>
                  </a:lnTo>
                  <a:lnTo>
                    <a:pt x="3851783" y="69850"/>
                  </a:lnTo>
                  <a:lnTo>
                    <a:pt x="3921633" y="69850"/>
                  </a:lnTo>
                  <a:lnTo>
                    <a:pt x="3921633" y="139700"/>
                  </a:lnTo>
                  <a:lnTo>
                    <a:pt x="69850" y="1397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66675" y="312236"/>
            <a:ext cx="5587765" cy="3413922"/>
            <a:chOff x="0" y="0"/>
            <a:chExt cx="7450353" cy="4551896"/>
          </a:xfrm>
        </p:grpSpPr>
        <p:sp>
          <p:nvSpPr>
            <p:cNvPr id="14" name="Freeform 14"/>
            <p:cNvSpPr/>
            <p:nvPr/>
          </p:nvSpPr>
          <p:spPr>
            <a:xfrm>
              <a:off x="88900" y="88900"/>
              <a:ext cx="7272528" cy="4374134"/>
            </a:xfrm>
            <a:custGeom>
              <a:avLst/>
              <a:gdLst/>
              <a:ahLst/>
              <a:cxnLst/>
              <a:rect l="l" t="t" r="r" b="b"/>
              <a:pathLst>
                <a:path w="7272528" h="4374134">
                  <a:moveTo>
                    <a:pt x="0" y="0"/>
                  </a:moveTo>
                  <a:lnTo>
                    <a:pt x="7272528" y="0"/>
                  </a:lnTo>
                  <a:lnTo>
                    <a:pt x="7272528" y="4374134"/>
                  </a:lnTo>
                  <a:lnTo>
                    <a:pt x="0" y="4374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222" t="-6776" r="-1222" b="-677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7450328" cy="4551934"/>
            </a:xfrm>
            <a:custGeom>
              <a:avLst/>
              <a:gdLst/>
              <a:ahLst/>
              <a:cxnLst/>
              <a:rect l="l" t="t" r="r" b="b"/>
              <a:pathLst>
                <a:path w="7450328" h="4551934">
                  <a:moveTo>
                    <a:pt x="88900" y="0"/>
                  </a:moveTo>
                  <a:lnTo>
                    <a:pt x="7361428" y="0"/>
                  </a:lnTo>
                  <a:cubicBezTo>
                    <a:pt x="7410577" y="0"/>
                    <a:pt x="7450328" y="39751"/>
                    <a:pt x="7450328" y="88900"/>
                  </a:cubicBezTo>
                  <a:lnTo>
                    <a:pt x="7450328" y="4463034"/>
                  </a:lnTo>
                  <a:cubicBezTo>
                    <a:pt x="7450328" y="4512183"/>
                    <a:pt x="7410577" y="4551934"/>
                    <a:pt x="7361428" y="4551934"/>
                  </a:cubicBezTo>
                  <a:lnTo>
                    <a:pt x="88900" y="4551934"/>
                  </a:lnTo>
                  <a:cubicBezTo>
                    <a:pt x="39751" y="4551934"/>
                    <a:pt x="0" y="4512183"/>
                    <a:pt x="0" y="4463034"/>
                  </a:cubicBezTo>
                  <a:lnTo>
                    <a:pt x="0" y="88900"/>
                  </a:lnTo>
                  <a:cubicBezTo>
                    <a:pt x="0" y="39751"/>
                    <a:pt x="39751" y="0"/>
                    <a:pt x="88900" y="0"/>
                  </a:cubicBezTo>
                  <a:moveTo>
                    <a:pt x="88900" y="177800"/>
                  </a:moveTo>
                  <a:lnTo>
                    <a:pt x="88900" y="88900"/>
                  </a:lnTo>
                  <a:lnTo>
                    <a:pt x="177800" y="88900"/>
                  </a:lnTo>
                  <a:lnTo>
                    <a:pt x="177800" y="4463034"/>
                  </a:lnTo>
                  <a:lnTo>
                    <a:pt x="88900" y="4463034"/>
                  </a:lnTo>
                  <a:lnTo>
                    <a:pt x="88900" y="4374134"/>
                  </a:lnTo>
                  <a:lnTo>
                    <a:pt x="7361428" y="4374134"/>
                  </a:lnTo>
                  <a:lnTo>
                    <a:pt x="7361428" y="4463034"/>
                  </a:lnTo>
                  <a:lnTo>
                    <a:pt x="7272528" y="4463034"/>
                  </a:lnTo>
                  <a:lnTo>
                    <a:pt x="7272528" y="88900"/>
                  </a:lnTo>
                  <a:lnTo>
                    <a:pt x="7361428" y="88900"/>
                  </a:lnTo>
                  <a:lnTo>
                    <a:pt x="7361428" y="177800"/>
                  </a:lnTo>
                  <a:lnTo>
                    <a:pt x="88900" y="1778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380865" y="277332"/>
            <a:ext cx="5583787" cy="3423447"/>
            <a:chOff x="0" y="0"/>
            <a:chExt cx="7445049" cy="4564596"/>
          </a:xfrm>
        </p:grpSpPr>
        <p:sp>
          <p:nvSpPr>
            <p:cNvPr id="17" name="Freeform 17"/>
            <p:cNvSpPr/>
            <p:nvPr/>
          </p:nvSpPr>
          <p:spPr>
            <a:xfrm>
              <a:off x="95250" y="95250"/>
              <a:ext cx="7254494" cy="4374134"/>
            </a:xfrm>
            <a:custGeom>
              <a:avLst/>
              <a:gdLst/>
              <a:ahLst/>
              <a:cxnLst/>
              <a:rect l="l" t="t" r="r" b="b"/>
              <a:pathLst>
                <a:path w="7254494" h="4374134">
                  <a:moveTo>
                    <a:pt x="0" y="0"/>
                  </a:moveTo>
                  <a:lnTo>
                    <a:pt x="7254494" y="0"/>
                  </a:lnTo>
                  <a:lnTo>
                    <a:pt x="7254494" y="4374134"/>
                  </a:lnTo>
                  <a:lnTo>
                    <a:pt x="0" y="4374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2" t="-6700" r="-1313" b="-669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7444994" cy="4564634"/>
            </a:xfrm>
            <a:custGeom>
              <a:avLst/>
              <a:gdLst/>
              <a:ahLst/>
              <a:cxnLst/>
              <a:rect l="l" t="t" r="r" b="b"/>
              <a:pathLst>
                <a:path w="7444994" h="4564634">
                  <a:moveTo>
                    <a:pt x="95250" y="0"/>
                  </a:moveTo>
                  <a:lnTo>
                    <a:pt x="7349744" y="0"/>
                  </a:lnTo>
                  <a:cubicBezTo>
                    <a:pt x="7402322" y="0"/>
                    <a:pt x="7444994" y="42672"/>
                    <a:pt x="7444994" y="95250"/>
                  </a:cubicBezTo>
                  <a:lnTo>
                    <a:pt x="7444994" y="4469384"/>
                  </a:lnTo>
                  <a:cubicBezTo>
                    <a:pt x="7444994" y="4521962"/>
                    <a:pt x="7402322" y="4564634"/>
                    <a:pt x="7349744" y="4564634"/>
                  </a:cubicBezTo>
                  <a:lnTo>
                    <a:pt x="95250" y="4564634"/>
                  </a:lnTo>
                  <a:cubicBezTo>
                    <a:pt x="42672" y="4564634"/>
                    <a:pt x="0" y="4521962"/>
                    <a:pt x="0" y="4469384"/>
                  </a:cubicBezTo>
                  <a:lnTo>
                    <a:pt x="0" y="95250"/>
                  </a:lnTo>
                  <a:cubicBezTo>
                    <a:pt x="0" y="42672"/>
                    <a:pt x="42672" y="0"/>
                    <a:pt x="95250" y="0"/>
                  </a:cubicBezTo>
                  <a:moveTo>
                    <a:pt x="95250" y="190500"/>
                  </a:moveTo>
                  <a:lnTo>
                    <a:pt x="95250" y="95250"/>
                  </a:lnTo>
                  <a:lnTo>
                    <a:pt x="190500" y="95250"/>
                  </a:lnTo>
                  <a:lnTo>
                    <a:pt x="190500" y="4469384"/>
                  </a:lnTo>
                  <a:lnTo>
                    <a:pt x="95250" y="4469384"/>
                  </a:lnTo>
                  <a:lnTo>
                    <a:pt x="95250" y="4374134"/>
                  </a:lnTo>
                  <a:lnTo>
                    <a:pt x="7349744" y="4374134"/>
                  </a:lnTo>
                  <a:lnTo>
                    <a:pt x="7349744" y="4469384"/>
                  </a:lnTo>
                  <a:lnTo>
                    <a:pt x="7254494" y="4469384"/>
                  </a:lnTo>
                  <a:lnTo>
                    <a:pt x="7254494" y="95250"/>
                  </a:lnTo>
                  <a:lnTo>
                    <a:pt x="7349744" y="95250"/>
                  </a:lnTo>
                  <a:lnTo>
                    <a:pt x="7349744" y="190500"/>
                  </a:lnTo>
                  <a:lnTo>
                    <a:pt x="95250" y="1905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907369" y="267806"/>
            <a:ext cx="2669779" cy="3442497"/>
            <a:chOff x="0" y="0"/>
            <a:chExt cx="3559705" cy="4589996"/>
          </a:xfrm>
        </p:grpSpPr>
        <p:sp>
          <p:nvSpPr>
            <p:cNvPr id="20" name="Freeform 20"/>
            <p:cNvSpPr/>
            <p:nvPr/>
          </p:nvSpPr>
          <p:spPr>
            <a:xfrm>
              <a:off x="107950" y="107950"/>
              <a:ext cx="3343783" cy="4374134"/>
            </a:xfrm>
            <a:custGeom>
              <a:avLst/>
              <a:gdLst/>
              <a:ahLst/>
              <a:cxnLst/>
              <a:rect l="l" t="t" r="r" b="b"/>
              <a:pathLst>
                <a:path w="3343783" h="4374134">
                  <a:moveTo>
                    <a:pt x="0" y="0"/>
                  </a:moveTo>
                  <a:lnTo>
                    <a:pt x="3343783" y="0"/>
                  </a:lnTo>
                  <a:lnTo>
                    <a:pt x="3343783" y="4374134"/>
                  </a:lnTo>
                  <a:lnTo>
                    <a:pt x="0" y="4374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228" t="-11074" r="-3229" b="-11073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559683" cy="4590034"/>
            </a:xfrm>
            <a:custGeom>
              <a:avLst/>
              <a:gdLst/>
              <a:ahLst/>
              <a:cxnLst/>
              <a:rect l="l" t="t" r="r" b="b"/>
              <a:pathLst>
                <a:path w="3559683" h="4590034">
                  <a:moveTo>
                    <a:pt x="107950" y="0"/>
                  </a:moveTo>
                  <a:lnTo>
                    <a:pt x="3451733" y="0"/>
                  </a:lnTo>
                  <a:cubicBezTo>
                    <a:pt x="3511296" y="0"/>
                    <a:pt x="3559683" y="48387"/>
                    <a:pt x="3559683" y="107950"/>
                  </a:cubicBezTo>
                  <a:lnTo>
                    <a:pt x="3559683" y="4482084"/>
                  </a:lnTo>
                  <a:cubicBezTo>
                    <a:pt x="3559683" y="4541647"/>
                    <a:pt x="3511296" y="4590034"/>
                    <a:pt x="3451733" y="4590034"/>
                  </a:cubicBezTo>
                  <a:lnTo>
                    <a:pt x="107950" y="4590034"/>
                  </a:lnTo>
                  <a:cubicBezTo>
                    <a:pt x="48387" y="4590034"/>
                    <a:pt x="0" y="4541647"/>
                    <a:pt x="0" y="4482084"/>
                  </a:cubicBezTo>
                  <a:lnTo>
                    <a:pt x="0" y="107950"/>
                  </a:lnTo>
                  <a:cubicBezTo>
                    <a:pt x="0" y="48387"/>
                    <a:pt x="48387" y="0"/>
                    <a:pt x="107950" y="0"/>
                  </a:cubicBezTo>
                  <a:moveTo>
                    <a:pt x="107950" y="215900"/>
                  </a:moveTo>
                  <a:lnTo>
                    <a:pt x="107950" y="107950"/>
                  </a:lnTo>
                  <a:lnTo>
                    <a:pt x="215900" y="107950"/>
                  </a:lnTo>
                  <a:lnTo>
                    <a:pt x="215900" y="4482084"/>
                  </a:lnTo>
                  <a:lnTo>
                    <a:pt x="107950" y="4482084"/>
                  </a:lnTo>
                  <a:lnTo>
                    <a:pt x="107950" y="4374134"/>
                  </a:lnTo>
                  <a:lnTo>
                    <a:pt x="3451733" y="4374134"/>
                  </a:lnTo>
                  <a:lnTo>
                    <a:pt x="3451733" y="4482084"/>
                  </a:lnTo>
                  <a:lnTo>
                    <a:pt x="3343783" y="4482084"/>
                  </a:lnTo>
                  <a:lnTo>
                    <a:pt x="3343783" y="107950"/>
                  </a:lnTo>
                  <a:lnTo>
                    <a:pt x="3451733" y="107950"/>
                  </a:lnTo>
                  <a:lnTo>
                    <a:pt x="3451733" y="215900"/>
                  </a:lnTo>
                  <a:lnTo>
                    <a:pt x="107950" y="215900"/>
                  </a:lnTo>
                  <a:close/>
                </a:path>
              </a:pathLst>
            </a:custGeom>
            <a:solidFill>
              <a:srgbClr val="FFCC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986168" y="5055722"/>
            <a:ext cx="2978485" cy="3757267"/>
            <a:chOff x="0" y="0"/>
            <a:chExt cx="3971313" cy="5009689"/>
          </a:xfrm>
        </p:grpSpPr>
        <p:sp>
          <p:nvSpPr>
            <p:cNvPr id="23" name="Freeform 23"/>
            <p:cNvSpPr/>
            <p:nvPr/>
          </p:nvSpPr>
          <p:spPr>
            <a:xfrm>
              <a:off x="95250" y="95250"/>
              <a:ext cx="3780790" cy="4819142"/>
            </a:xfrm>
            <a:custGeom>
              <a:avLst/>
              <a:gdLst/>
              <a:ahLst/>
              <a:cxnLst/>
              <a:rect l="l" t="t" r="r" b="b"/>
              <a:pathLst>
                <a:path w="3780790" h="4819142">
                  <a:moveTo>
                    <a:pt x="0" y="0"/>
                  </a:moveTo>
                  <a:lnTo>
                    <a:pt x="3780790" y="0"/>
                  </a:lnTo>
                  <a:lnTo>
                    <a:pt x="3780790" y="4819142"/>
                  </a:lnTo>
                  <a:lnTo>
                    <a:pt x="0" y="4819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19" t="-11843" r="-2519" b="-11844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971290" cy="5009642"/>
            </a:xfrm>
            <a:custGeom>
              <a:avLst/>
              <a:gdLst/>
              <a:ahLst/>
              <a:cxnLst/>
              <a:rect l="l" t="t" r="r" b="b"/>
              <a:pathLst>
                <a:path w="3971290" h="5009642">
                  <a:moveTo>
                    <a:pt x="95250" y="0"/>
                  </a:moveTo>
                  <a:lnTo>
                    <a:pt x="3876040" y="0"/>
                  </a:lnTo>
                  <a:cubicBezTo>
                    <a:pt x="3928618" y="0"/>
                    <a:pt x="3971290" y="42672"/>
                    <a:pt x="3971290" y="95250"/>
                  </a:cubicBezTo>
                  <a:lnTo>
                    <a:pt x="3971290" y="4914392"/>
                  </a:lnTo>
                  <a:cubicBezTo>
                    <a:pt x="3971290" y="4966970"/>
                    <a:pt x="3928618" y="5009642"/>
                    <a:pt x="3876040" y="5009642"/>
                  </a:cubicBezTo>
                  <a:lnTo>
                    <a:pt x="95250" y="5009642"/>
                  </a:lnTo>
                  <a:cubicBezTo>
                    <a:pt x="42672" y="5009642"/>
                    <a:pt x="0" y="4966970"/>
                    <a:pt x="0" y="4914392"/>
                  </a:cubicBezTo>
                  <a:lnTo>
                    <a:pt x="0" y="95250"/>
                  </a:lnTo>
                  <a:cubicBezTo>
                    <a:pt x="0" y="42672"/>
                    <a:pt x="42672" y="0"/>
                    <a:pt x="95250" y="0"/>
                  </a:cubicBezTo>
                  <a:moveTo>
                    <a:pt x="95250" y="190500"/>
                  </a:moveTo>
                  <a:lnTo>
                    <a:pt x="95250" y="95250"/>
                  </a:lnTo>
                  <a:lnTo>
                    <a:pt x="190500" y="95250"/>
                  </a:lnTo>
                  <a:lnTo>
                    <a:pt x="190500" y="4914392"/>
                  </a:lnTo>
                  <a:lnTo>
                    <a:pt x="95250" y="4914392"/>
                  </a:lnTo>
                  <a:lnTo>
                    <a:pt x="95250" y="4819142"/>
                  </a:lnTo>
                  <a:lnTo>
                    <a:pt x="3876040" y="4819142"/>
                  </a:lnTo>
                  <a:lnTo>
                    <a:pt x="3876040" y="4914392"/>
                  </a:lnTo>
                  <a:lnTo>
                    <a:pt x="3780790" y="4914392"/>
                  </a:lnTo>
                  <a:lnTo>
                    <a:pt x="3780790" y="95250"/>
                  </a:lnTo>
                  <a:lnTo>
                    <a:pt x="3876040" y="95250"/>
                  </a:lnTo>
                  <a:lnTo>
                    <a:pt x="3876040" y="190500"/>
                  </a:lnTo>
                  <a:lnTo>
                    <a:pt x="95250" y="190500"/>
                  </a:lnTo>
                  <a:close/>
                </a:path>
              </a:pathLst>
            </a:custGeom>
            <a:solidFill>
              <a:srgbClr val="FFC2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4867889" y="8764305"/>
            <a:ext cx="3025326" cy="987989"/>
            <a:chOff x="0" y="0"/>
            <a:chExt cx="4033768" cy="131731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033774" cy="1317371"/>
            </a:xfrm>
            <a:custGeom>
              <a:avLst/>
              <a:gdLst/>
              <a:ahLst/>
              <a:cxnLst/>
              <a:rect l="l" t="t" r="r" b="b"/>
              <a:pathLst>
                <a:path w="4033774" h="1317371">
                  <a:moveTo>
                    <a:pt x="0" y="0"/>
                  </a:moveTo>
                  <a:lnTo>
                    <a:pt x="4033774" y="0"/>
                  </a:lnTo>
                  <a:lnTo>
                    <a:pt x="4033774" y="1317371"/>
                  </a:lnTo>
                  <a:lnTo>
                    <a:pt x="0" y="1317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434" b="-8430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249425" y="3683617"/>
            <a:ext cx="18142419" cy="126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1"/>
              </a:lnSpc>
            </a:pPr>
            <a:r>
              <a:rPr lang="en-US" sz="7299" spc="1459">
                <a:solidFill>
                  <a:srgbClr val="000000"/>
                </a:solidFill>
                <a:latin typeface="Arturo Bold"/>
              </a:rPr>
              <a:t>УКРАЇНСЬКА "ОСІНЬ"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249425" y="8764305"/>
            <a:ext cx="3025326" cy="987989"/>
            <a:chOff x="0" y="0"/>
            <a:chExt cx="4033768" cy="131731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033774" cy="1317371"/>
            </a:xfrm>
            <a:custGeom>
              <a:avLst/>
              <a:gdLst/>
              <a:ahLst/>
              <a:cxnLst/>
              <a:rect l="l" t="t" r="r" b="b"/>
              <a:pathLst>
                <a:path w="4033774" h="1317371">
                  <a:moveTo>
                    <a:pt x="0" y="0"/>
                  </a:moveTo>
                  <a:lnTo>
                    <a:pt x="4033774" y="0"/>
                  </a:lnTo>
                  <a:lnTo>
                    <a:pt x="4033774" y="1317371"/>
                  </a:lnTo>
                  <a:lnTo>
                    <a:pt x="0" y="1317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434" b="-843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07119" y="2400596"/>
            <a:ext cx="6772187" cy="3670010"/>
          </a:xfrm>
          <a:custGeom>
            <a:avLst/>
            <a:gdLst/>
            <a:ahLst/>
            <a:cxnLst/>
            <a:rect l="l" t="t" r="r" b="b"/>
            <a:pathLst>
              <a:path w="6772187" h="3670010">
                <a:moveTo>
                  <a:pt x="0" y="0"/>
                </a:moveTo>
                <a:lnTo>
                  <a:pt x="6772187" y="0"/>
                </a:lnTo>
                <a:lnTo>
                  <a:pt x="6772187" y="3670010"/>
                </a:lnTo>
                <a:lnTo>
                  <a:pt x="0" y="367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6022"/>
            </a:stretch>
          </a:blipFill>
          <a:ln w="133350" cap="rnd">
            <a:solidFill>
              <a:srgbClr val="004AAD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903494" y="6869286"/>
            <a:ext cx="3601662" cy="2545825"/>
          </a:xfrm>
          <a:custGeom>
            <a:avLst/>
            <a:gdLst/>
            <a:ahLst/>
            <a:cxnLst/>
            <a:rect l="l" t="t" r="r" b="b"/>
            <a:pathLst>
              <a:path w="3601662" h="2545825">
                <a:moveTo>
                  <a:pt x="0" y="0"/>
                </a:moveTo>
                <a:lnTo>
                  <a:pt x="3601662" y="0"/>
                </a:lnTo>
                <a:lnTo>
                  <a:pt x="3601662" y="2545826"/>
                </a:lnTo>
                <a:lnTo>
                  <a:pt x="0" y="2545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838" b="-115047"/>
            </a:stretch>
          </a:blipFill>
          <a:ln w="66675" cap="rnd">
            <a:solidFill>
              <a:srgbClr val="FFCC00"/>
            </a:solidFill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13779306" y="5456950"/>
            <a:ext cx="3070639" cy="4830050"/>
          </a:xfrm>
          <a:custGeom>
            <a:avLst/>
            <a:gdLst/>
            <a:ahLst/>
            <a:cxnLst/>
            <a:rect l="l" t="t" r="r" b="b"/>
            <a:pathLst>
              <a:path w="3070639" h="4830050">
                <a:moveTo>
                  <a:pt x="0" y="0"/>
                </a:moveTo>
                <a:lnTo>
                  <a:pt x="3070639" y="0"/>
                </a:lnTo>
                <a:lnTo>
                  <a:pt x="3070639" y="4830050"/>
                </a:lnTo>
                <a:lnTo>
                  <a:pt x="0" y="4830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6107"/>
            </a:stretch>
          </a:blipFill>
          <a:ln w="123825" cap="rnd">
            <a:solidFill>
              <a:srgbClr val="FFC200"/>
            </a:solidFill>
            <a:prstDash val="solid"/>
            <a:round/>
          </a:ln>
        </p:spPr>
      </p:sp>
      <p:sp>
        <p:nvSpPr>
          <p:cNvPr id="6" name="Freeform 6"/>
          <p:cNvSpPr/>
          <p:nvPr/>
        </p:nvSpPr>
        <p:spPr>
          <a:xfrm>
            <a:off x="14441070" y="438394"/>
            <a:ext cx="3357950" cy="4705106"/>
          </a:xfrm>
          <a:custGeom>
            <a:avLst/>
            <a:gdLst/>
            <a:ahLst/>
            <a:cxnLst/>
            <a:rect l="l" t="t" r="r" b="b"/>
            <a:pathLst>
              <a:path w="3357950" h="4705106">
                <a:moveTo>
                  <a:pt x="0" y="0"/>
                </a:moveTo>
                <a:lnTo>
                  <a:pt x="3357950" y="0"/>
                </a:lnTo>
                <a:lnTo>
                  <a:pt x="3357950" y="4705106"/>
                </a:lnTo>
                <a:lnTo>
                  <a:pt x="0" y="470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157" b="-38637"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7" name="Freeform 7"/>
          <p:cNvSpPr/>
          <p:nvPr/>
        </p:nvSpPr>
        <p:spPr>
          <a:xfrm rot="-1274784">
            <a:off x="648833" y="1028700"/>
            <a:ext cx="4110983" cy="5580521"/>
          </a:xfrm>
          <a:custGeom>
            <a:avLst/>
            <a:gdLst/>
            <a:ahLst/>
            <a:cxnLst/>
            <a:rect l="l" t="t" r="r" b="b"/>
            <a:pathLst>
              <a:path w="4110983" h="5580521">
                <a:moveTo>
                  <a:pt x="0" y="0"/>
                </a:moveTo>
                <a:lnTo>
                  <a:pt x="4110984" y="0"/>
                </a:lnTo>
                <a:lnTo>
                  <a:pt x="4110984" y="5580521"/>
                </a:lnTo>
                <a:lnTo>
                  <a:pt x="0" y="55805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0" cap="sq">
            <a:solidFill>
              <a:srgbClr val="004AAD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6022392">
            <a:off x="9234560" y="5909709"/>
            <a:ext cx="3386917" cy="4455633"/>
          </a:xfrm>
          <a:custGeom>
            <a:avLst/>
            <a:gdLst/>
            <a:ahLst/>
            <a:cxnLst/>
            <a:rect l="l" t="t" r="r" b="b"/>
            <a:pathLst>
              <a:path w="3386917" h="4455633">
                <a:moveTo>
                  <a:pt x="0" y="0"/>
                </a:moveTo>
                <a:lnTo>
                  <a:pt x="3386917" y="0"/>
                </a:lnTo>
                <a:lnTo>
                  <a:pt x="3386917" y="4455632"/>
                </a:lnTo>
                <a:lnTo>
                  <a:pt x="0" y="44556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53" t="-22011" r="-10195" b="-62128"/>
            </a:stretch>
          </a:blipFill>
          <a:ln w="104775" cap="sq">
            <a:solidFill>
              <a:srgbClr val="FFC2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4033732">
            <a:off x="4669589" y="6170609"/>
            <a:ext cx="3230377" cy="2530844"/>
          </a:xfrm>
          <a:custGeom>
            <a:avLst/>
            <a:gdLst/>
            <a:ahLst/>
            <a:cxnLst/>
            <a:rect l="l" t="t" r="r" b="b"/>
            <a:pathLst>
              <a:path w="3230377" h="2530844">
                <a:moveTo>
                  <a:pt x="0" y="0"/>
                </a:moveTo>
                <a:lnTo>
                  <a:pt x="3230377" y="0"/>
                </a:lnTo>
                <a:lnTo>
                  <a:pt x="3230377" y="2530844"/>
                </a:lnTo>
                <a:lnTo>
                  <a:pt x="0" y="2530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5581" t="-9210" r="-33729" b="-9615"/>
            </a:stretch>
          </a:blipFill>
          <a:ln w="66675" cap="rnd">
            <a:solidFill>
              <a:srgbClr val="FFC200"/>
            </a:solidFill>
            <a:prstDash val="solid"/>
            <a:round/>
          </a:ln>
        </p:spPr>
      </p:sp>
      <p:sp>
        <p:nvSpPr>
          <p:cNvPr id="10" name="TextBox 10"/>
          <p:cNvSpPr txBox="1"/>
          <p:nvPr/>
        </p:nvSpPr>
        <p:spPr>
          <a:xfrm>
            <a:off x="3835928" y="463211"/>
            <a:ext cx="10605142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spc="1320">
                <a:solidFill>
                  <a:srgbClr val="FFFFFF"/>
                </a:solidFill>
                <a:latin typeface="Arturo Bold"/>
              </a:rPr>
              <a:t>ХЛІБ - СВЯТИНЯ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4296" y="1826515"/>
            <a:ext cx="5290546" cy="3197402"/>
            <a:chOff x="0" y="0"/>
            <a:chExt cx="8381595" cy="50655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81619" cy="5065522"/>
            </a:xfrm>
            <a:custGeom>
              <a:avLst/>
              <a:gdLst/>
              <a:ahLst/>
              <a:cxnLst/>
              <a:rect l="l" t="t" r="r" b="b"/>
              <a:pathLst>
                <a:path w="8381619" h="5065522">
                  <a:moveTo>
                    <a:pt x="0" y="0"/>
                  </a:moveTo>
                  <a:lnTo>
                    <a:pt x="8381619" y="0"/>
                  </a:lnTo>
                  <a:lnTo>
                    <a:pt x="8381619" y="5065522"/>
                  </a:lnTo>
                  <a:lnTo>
                    <a:pt x="0" y="5065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866916" y="5143500"/>
            <a:ext cx="3632653" cy="4813564"/>
            <a:chOff x="0" y="0"/>
            <a:chExt cx="5130809" cy="6798745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5003800" cy="6671691"/>
            </a:xfrm>
            <a:custGeom>
              <a:avLst/>
              <a:gdLst/>
              <a:ahLst/>
              <a:cxnLst/>
              <a:rect l="l" t="t" r="r" b="b"/>
              <a:pathLst>
                <a:path w="5003800" h="6671691">
                  <a:moveTo>
                    <a:pt x="0" y="0"/>
                  </a:moveTo>
                  <a:lnTo>
                    <a:pt x="5003800" y="0"/>
                  </a:lnTo>
                  <a:lnTo>
                    <a:pt x="5003800" y="6671691"/>
                  </a:lnTo>
                  <a:lnTo>
                    <a:pt x="0" y="6671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69" t="-1186" r="-1269" b="-11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130800" cy="6798691"/>
            </a:xfrm>
            <a:custGeom>
              <a:avLst/>
              <a:gdLst/>
              <a:ahLst/>
              <a:cxnLst/>
              <a:rect l="l" t="t" r="r" b="b"/>
              <a:pathLst>
                <a:path w="5130800" h="6798691">
                  <a:moveTo>
                    <a:pt x="63500" y="0"/>
                  </a:moveTo>
                  <a:lnTo>
                    <a:pt x="5067300" y="0"/>
                  </a:lnTo>
                  <a:cubicBezTo>
                    <a:pt x="5102352" y="0"/>
                    <a:pt x="5130800" y="28448"/>
                    <a:pt x="5130800" y="63500"/>
                  </a:cubicBezTo>
                  <a:lnTo>
                    <a:pt x="5130800" y="6735191"/>
                  </a:lnTo>
                  <a:cubicBezTo>
                    <a:pt x="5130800" y="6770243"/>
                    <a:pt x="5102352" y="6798691"/>
                    <a:pt x="5067300" y="6798691"/>
                  </a:cubicBezTo>
                  <a:lnTo>
                    <a:pt x="63500" y="6798691"/>
                  </a:lnTo>
                  <a:cubicBezTo>
                    <a:pt x="28448" y="6798691"/>
                    <a:pt x="0" y="6770243"/>
                    <a:pt x="0" y="6735191"/>
                  </a:cubicBezTo>
                  <a:lnTo>
                    <a:pt x="0" y="63500"/>
                  </a:lnTo>
                  <a:cubicBezTo>
                    <a:pt x="0" y="28448"/>
                    <a:pt x="28448" y="0"/>
                    <a:pt x="63500" y="0"/>
                  </a:cubicBezTo>
                  <a:moveTo>
                    <a:pt x="63500" y="127000"/>
                  </a:moveTo>
                  <a:lnTo>
                    <a:pt x="63500" y="63500"/>
                  </a:lnTo>
                  <a:lnTo>
                    <a:pt x="127000" y="63500"/>
                  </a:lnTo>
                  <a:lnTo>
                    <a:pt x="127000" y="6735191"/>
                  </a:lnTo>
                  <a:lnTo>
                    <a:pt x="63500" y="6735191"/>
                  </a:lnTo>
                  <a:lnTo>
                    <a:pt x="63500" y="6671691"/>
                  </a:lnTo>
                  <a:lnTo>
                    <a:pt x="5067300" y="6671691"/>
                  </a:lnTo>
                  <a:lnTo>
                    <a:pt x="5067300" y="6735191"/>
                  </a:lnTo>
                  <a:lnTo>
                    <a:pt x="5003800" y="6735191"/>
                  </a:lnTo>
                  <a:lnTo>
                    <a:pt x="5003800" y="63500"/>
                  </a:lnTo>
                  <a:lnTo>
                    <a:pt x="5067300" y="63500"/>
                  </a:lnTo>
                  <a:lnTo>
                    <a:pt x="5067300" y="127000"/>
                  </a:lnTo>
                  <a:lnTo>
                    <a:pt x="63500" y="127000"/>
                  </a:lnTo>
                  <a:close/>
                </a:path>
              </a:pathLst>
            </a:custGeom>
            <a:solidFill>
              <a:srgbClr val="F1CA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26721" y="5909544"/>
            <a:ext cx="2800470" cy="3705371"/>
            <a:chOff x="0" y="0"/>
            <a:chExt cx="4561659" cy="6035644"/>
          </a:xfrm>
        </p:grpSpPr>
        <p:sp>
          <p:nvSpPr>
            <p:cNvPr id="10" name="Freeform 10"/>
            <p:cNvSpPr/>
            <p:nvPr/>
          </p:nvSpPr>
          <p:spPr>
            <a:xfrm>
              <a:off x="69850" y="69850"/>
              <a:ext cx="4422013" cy="5895975"/>
            </a:xfrm>
            <a:custGeom>
              <a:avLst/>
              <a:gdLst/>
              <a:ahLst/>
              <a:cxnLst/>
              <a:rect l="l" t="t" r="r" b="b"/>
              <a:pathLst>
                <a:path w="4422013" h="5895975">
                  <a:moveTo>
                    <a:pt x="0" y="0"/>
                  </a:moveTo>
                  <a:lnTo>
                    <a:pt x="4422013" y="0"/>
                  </a:lnTo>
                  <a:lnTo>
                    <a:pt x="4422013" y="5895975"/>
                  </a:lnTo>
                  <a:lnTo>
                    <a:pt x="0" y="5895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79" t="-1496" r="-1578" b="-149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561713" cy="6035675"/>
            </a:xfrm>
            <a:custGeom>
              <a:avLst/>
              <a:gdLst/>
              <a:ahLst/>
              <a:cxnLst/>
              <a:rect l="l" t="t" r="r" b="b"/>
              <a:pathLst>
                <a:path w="4561713" h="6035675">
                  <a:moveTo>
                    <a:pt x="69850" y="0"/>
                  </a:moveTo>
                  <a:lnTo>
                    <a:pt x="4491863" y="0"/>
                  </a:lnTo>
                  <a:cubicBezTo>
                    <a:pt x="4530471" y="0"/>
                    <a:pt x="4561713" y="31242"/>
                    <a:pt x="4561713" y="69850"/>
                  </a:cubicBezTo>
                  <a:lnTo>
                    <a:pt x="4561713" y="5965825"/>
                  </a:lnTo>
                  <a:cubicBezTo>
                    <a:pt x="4561713" y="6004433"/>
                    <a:pt x="4530471" y="6035675"/>
                    <a:pt x="4491863" y="6035675"/>
                  </a:cubicBezTo>
                  <a:lnTo>
                    <a:pt x="69850" y="6035675"/>
                  </a:lnTo>
                  <a:cubicBezTo>
                    <a:pt x="31242" y="6035675"/>
                    <a:pt x="0" y="6004433"/>
                    <a:pt x="0" y="5965825"/>
                  </a:cubicBezTo>
                  <a:lnTo>
                    <a:pt x="0" y="69850"/>
                  </a:lnTo>
                  <a:cubicBezTo>
                    <a:pt x="0" y="31242"/>
                    <a:pt x="31242" y="0"/>
                    <a:pt x="69850" y="0"/>
                  </a:cubicBezTo>
                  <a:moveTo>
                    <a:pt x="69850" y="139700"/>
                  </a:moveTo>
                  <a:lnTo>
                    <a:pt x="69850" y="69850"/>
                  </a:lnTo>
                  <a:lnTo>
                    <a:pt x="139700" y="69850"/>
                  </a:lnTo>
                  <a:lnTo>
                    <a:pt x="139700" y="5965825"/>
                  </a:lnTo>
                  <a:lnTo>
                    <a:pt x="69850" y="5965825"/>
                  </a:lnTo>
                  <a:lnTo>
                    <a:pt x="69850" y="5895975"/>
                  </a:lnTo>
                  <a:lnTo>
                    <a:pt x="4491863" y="5895975"/>
                  </a:lnTo>
                  <a:lnTo>
                    <a:pt x="4491863" y="5965825"/>
                  </a:lnTo>
                  <a:lnTo>
                    <a:pt x="4422013" y="5965825"/>
                  </a:lnTo>
                  <a:lnTo>
                    <a:pt x="4422013" y="69850"/>
                  </a:lnTo>
                  <a:lnTo>
                    <a:pt x="4491863" y="69850"/>
                  </a:lnTo>
                  <a:lnTo>
                    <a:pt x="4491863" y="139700"/>
                  </a:lnTo>
                  <a:lnTo>
                    <a:pt x="69850" y="139700"/>
                  </a:lnTo>
                  <a:close/>
                </a:path>
              </a:pathLst>
            </a:custGeom>
            <a:solidFill>
              <a:srgbClr val="FDC941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872294">
            <a:off x="876111" y="1456393"/>
            <a:ext cx="2800470" cy="3937645"/>
            <a:chOff x="0" y="0"/>
            <a:chExt cx="4156860" cy="5844819"/>
          </a:xfrm>
        </p:grpSpPr>
        <p:sp>
          <p:nvSpPr>
            <p:cNvPr id="13" name="Freeform 13"/>
            <p:cNvSpPr/>
            <p:nvPr/>
          </p:nvSpPr>
          <p:spPr>
            <a:xfrm>
              <a:off x="46682" y="50800"/>
              <a:ext cx="4063546" cy="5743194"/>
            </a:xfrm>
            <a:custGeom>
              <a:avLst/>
              <a:gdLst/>
              <a:ahLst/>
              <a:cxnLst/>
              <a:rect l="l" t="t" r="r" b="b"/>
              <a:pathLst>
                <a:path w="4063546" h="5743194">
                  <a:moveTo>
                    <a:pt x="0" y="0"/>
                  </a:moveTo>
                  <a:lnTo>
                    <a:pt x="4063546" y="0"/>
                  </a:lnTo>
                  <a:lnTo>
                    <a:pt x="4063546" y="5743194"/>
                  </a:lnTo>
                  <a:lnTo>
                    <a:pt x="0" y="5743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934" t="-884" r="-4060" b="-83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156914" cy="5844794"/>
            </a:xfrm>
            <a:custGeom>
              <a:avLst/>
              <a:gdLst/>
              <a:ahLst/>
              <a:cxnLst/>
              <a:rect l="l" t="t" r="r" b="b"/>
              <a:pathLst>
                <a:path w="4156914" h="5844794">
                  <a:moveTo>
                    <a:pt x="46682" y="0"/>
                  </a:moveTo>
                  <a:lnTo>
                    <a:pt x="4110228" y="0"/>
                  </a:lnTo>
                  <a:cubicBezTo>
                    <a:pt x="4136019" y="0"/>
                    <a:pt x="4156914" y="22733"/>
                    <a:pt x="4156914" y="50800"/>
                  </a:cubicBezTo>
                  <a:lnTo>
                    <a:pt x="4156914" y="5793994"/>
                  </a:lnTo>
                  <a:cubicBezTo>
                    <a:pt x="4156914" y="5822061"/>
                    <a:pt x="4136019" y="5844794"/>
                    <a:pt x="4110228" y="5844794"/>
                  </a:cubicBezTo>
                  <a:lnTo>
                    <a:pt x="46682" y="5844794"/>
                  </a:lnTo>
                  <a:cubicBezTo>
                    <a:pt x="20890" y="5844794"/>
                    <a:pt x="0" y="5822061"/>
                    <a:pt x="0" y="5793994"/>
                  </a:cubicBezTo>
                  <a:lnTo>
                    <a:pt x="0" y="50800"/>
                  </a:lnTo>
                  <a:cubicBezTo>
                    <a:pt x="0" y="22733"/>
                    <a:pt x="20890" y="0"/>
                    <a:pt x="46682" y="0"/>
                  </a:cubicBezTo>
                  <a:moveTo>
                    <a:pt x="46682" y="101600"/>
                  </a:moveTo>
                  <a:lnTo>
                    <a:pt x="46682" y="50800"/>
                  </a:lnTo>
                  <a:lnTo>
                    <a:pt x="93364" y="50800"/>
                  </a:lnTo>
                  <a:lnTo>
                    <a:pt x="93364" y="5793994"/>
                  </a:lnTo>
                  <a:lnTo>
                    <a:pt x="46682" y="5793994"/>
                  </a:lnTo>
                  <a:lnTo>
                    <a:pt x="46682" y="5743194"/>
                  </a:lnTo>
                  <a:lnTo>
                    <a:pt x="4110228" y="5743194"/>
                  </a:lnTo>
                  <a:lnTo>
                    <a:pt x="4110228" y="5793994"/>
                  </a:lnTo>
                  <a:lnTo>
                    <a:pt x="4063546" y="5793994"/>
                  </a:lnTo>
                  <a:lnTo>
                    <a:pt x="4063546" y="50800"/>
                  </a:lnTo>
                  <a:lnTo>
                    <a:pt x="4110228" y="50800"/>
                  </a:lnTo>
                  <a:lnTo>
                    <a:pt x="4110228" y="101600"/>
                  </a:lnTo>
                  <a:lnTo>
                    <a:pt x="46682" y="101600"/>
                  </a:lnTo>
                  <a:close/>
                </a:path>
              </a:pathLst>
            </a:custGeom>
            <a:solidFill>
              <a:srgbClr val="F1CA0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-1772071" y="309816"/>
            <a:ext cx="20924064" cy="154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9"/>
              </a:lnSpc>
            </a:pPr>
            <a:r>
              <a:rPr lang="en-US" sz="5900" spc="448">
                <a:solidFill>
                  <a:srgbClr val="FFFFFF"/>
                </a:solidFill>
                <a:latin typeface="Arturo Bold"/>
              </a:rPr>
              <a:t>МАЙСТЕР-КЛАС  З БАТЬКАМИ  </a:t>
            </a:r>
          </a:p>
          <a:p>
            <a:pPr algn="ctr">
              <a:lnSpc>
                <a:spcPts val="5959"/>
              </a:lnSpc>
            </a:pPr>
            <a:r>
              <a:rPr lang="en-US" sz="5900" spc="448">
                <a:solidFill>
                  <a:srgbClr val="FFFFFF"/>
                </a:solidFill>
                <a:latin typeface="Arturo Bold"/>
              </a:rPr>
              <a:t>"ЛЯЛЬКА МОТАНКА"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47269" y="9423709"/>
            <a:ext cx="13478262" cy="53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9">
                <a:solidFill>
                  <a:srgbClr val="004AAD"/>
                </a:solidFill>
                <a:latin typeface="Arturo Bold"/>
              </a:rPr>
              <a:t>КЕРІВНИК ГУРТКА О.І.ГУДЬ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79708" y="5642640"/>
            <a:ext cx="5006692" cy="3615660"/>
            <a:chOff x="0" y="0"/>
            <a:chExt cx="10832976" cy="7823200"/>
          </a:xfrm>
        </p:grpSpPr>
        <p:sp>
          <p:nvSpPr>
            <p:cNvPr id="18" name="Freeform 18"/>
            <p:cNvSpPr/>
            <p:nvPr/>
          </p:nvSpPr>
          <p:spPr>
            <a:xfrm>
              <a:off x="50800" y="50800"/>
              <a:ext cx="10731373" cy="7721600"/>
            </a:xfrm>
            <a:custGeom>
              <a:avLst/>
              <a:gdLst/>
              <a:ahLst/>
              <a:cxnLst/>
              <a:rect l="l" t="t" r="r" b="b"/>
              <a:pathLst>
                <a:path w="10731373" h="7721600">
                  <a:moveTo>
                    <a:pt x="0" y="0"/>
                  </a:moveTo>
                  <a:lnTo>
                    <a:pt x="10731373" y="0"/>
                  </a:lnTo>
                  <a:lnTo>
                    <a:pt x="10731373" y="7721600"/>
                  </a:lnTo>
                  <a:lnTo>
                    <a:pt x="0" y="772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149" r="-37884" b="-166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0832973" cy="7823200"/>
            </a:xfrm>
            <a:custGeom>
              <a:avLst/>
              <a:gdLst/>
              <a:ahLst/>
              <a:cxnLst/>
              <a:rect l="l" t="t" r="r" b="b"/>
              <a:pathLst>
                <a:path w="10832973" h="7823200">
                  <a:moveTo>
                    <a:pt x="50800" y="0"/>
                  </a:moveTo>
                  <a:lnTo>
                    <a:pt x="10782173" y="0"/>
                  </a:lnTo>
                  <a:cubicBezTo>
                    <a:pt x="10810240" y="0"/>
                    <a:pt x="10832973" y="22733"/>
                    <a:pt x="10832973" y="50800"/>
                  </a:cubicBezTo>
                  <a:lnTo>
                    <a:pt x="10832973" y="7772400"/>
                  </a:lnTo>
                  <a:cubicBezTo>
                    <a:pt x="10832973" y="7800467"/>
                    <a:pt x="10810240" y="7823200"/>
                    <a:pt x="10782173" y="7823200"/>
                  </a:cubicBezTo>
                  <a:lnTo>
                    <a:pt x="50800" y="7823200"/>
                  </a:lnTo>
                  <a:cubicBezTo>
                    <a:pt x="22733" y="7823200"/>
                    <a:pt x="0" y="7800467"/>
                    <a:pt x="0" y="7772400"/>
                  </a:cubicBezTo>
                  <a:lnTo>
                    <a:pt x="0" y="50800"/>
                  </a:lnTo>
                  <a:cubicBezTo>
                    <a:pt x="0" y="22733"/>
                    <a:pt x="22733" y="0"/>
                    <a:pt x="50800" y="0"/>
                  </a:cubicBezTo>
                  <a:moveTo>
                    <a:pt x="50800" y="101600"/>
                  </a:moveTo>
                  <a:lnTo>
                    <a:pt x="50800" y="50800"/>
                  </a:lnTo>
                  <a:lnTo>
                    <a:pt x="101600" y="50800"/>
                  </a:lnTo>
                  <a:lnTo>
                    <a:pt x="101600" y="7772400"/>
                  </a:lnTo>
                  <a:lnTo>
                    <a:pt x="50800" y="7772400"/>
                  </a:lnTo>
                  <a:lnTo>
                    <a:pt x="50800" y="7721600"/>
                  </a:lnTo>
                  <a:lnTo>
                    <a:pt x="10782173" y="7721600"/>
                  </a:lnTo>
                  <a:lnTo>
                    <a:pt x="10782173" y="7772400"/>
                  </a:lnTo>
                  <a:lnTo>
                    <a:pt x="10731373" y="7772400"/>
                  </a:lnTo>
                  <a:lnTo>
                    <a:pt x="10731373" y="50800"/>
                  </a:lnTo>
                  <a:lnTo>
                    <a:pt x="10782173" y="50800"/>
                  </a:lnTo>
                  <a:lnTo>
                    <a:pt x="10782173" y="101600"/>
                  </a:lnTo>
                  <a:lnTo>
                    <a:pt x="50800" y="1016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356042" y="1706931"/>
            <a:ext cx="5348353" cy="3877259"/>
            <a:chOff x="0" y="0"/>
            <a:chExt cx="10366585" cy="7515200"/>
          </a:xfrm>
        </p:grpSpPr>
        <p:sp>
          <p:nvSpPr>
            <p:cNvPr id="21" name="Freeform 21"/>
            <p:cNvSpPr/>
            <p:nvPr/>
          </p:nvSpPr>
          <p:spPr>
            <a:xfrm>
              <a:off x="50800" y="50800"/>
              <a:ext cx="10265029" cy="7413625"/>
            </a:xfrm>
            <a:custGeom>
              <a:avLst/>
              <a:gdLst/>
              <a:ahLst/>
              <a:cxnLst/>
              <a:rect l="l" t="t" r="r" b="b"/>
              <a:pathLst>
                <a:path w="10265029" h="7413625">
                  <a:moveTo>
                    <a:pt x="0" y="0"/>
                  </a:moveTo>
                  <a:lnTo>
                    <a:pt x="10265029" y="0"/>
                  </a:lnTo>
                  <a:lnTo>
                    <a:pt x="10265029" y="7413625"/>
                  </a:lnTo>
                  <a:lnTo>
                    <a:pt x="0" y="741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85" t="-685" r="-684" b="-68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0366629" cy="7515225"/>
            </a:xfrm>
            <a:custGeom>
              <a:avLst/>
              <a:gdLst/>
              <a:ahLst/>
              <a:cxnLst/>
              <a:rect l="l" t="t" r="r" b="b"/>
              <a:pathLst>
                <a:path w="10366629" h="7515225">
                  <a:moveTo>
                    <a:pt x="50800" y="0"/>
                  </a:moveTo>
                  <a:lnTo>
                    <a:pt x="10315829" y="0"/>
                  </a:lnTo>
                  <a:cubicBezTo>
                    <a:pt x="10343897" y="0"/>
                    <a:pt x="10366629" y="22733"/>
                    <a:pt x="10366629" y="50800"/>
                  </a:cubicBezTo>
                  <a:lnTo>
                    <a:pt x="10366629" y="7464425"/>
                  </a:lnTo>
                  <a:cubicBezTo>
                    <a:pt x="10366629" y="7492492"/>
                    <a:pt x="10343897" y="7515225"/>
                    <a:pt x="10315829" y="7515225"/>
                  </a:cubicBezTo>
                  <a:lnTo>
                    <a:pt x="50800" y="7515225"/>
                  </a:lnTo>
                  <a:cubicBezTo>
                    <a:pt x="22733" y="7515225"/>
                    <a:pt x="0" y="7492492"/>
                    <a:pt x="0" y="7464425"/>
                  </a:cubicBezTo>
                  <a:lnTo>
                    <a:pt x="0" y="50800"/>
                  </a:lnTo>
                  <a:cubicBezTo>
                    <a:pt x="0" y="22733"/>
                    <a:pt x="22733" y="0"/>
                    <a:pt x="50800" y="0"/>
                  </a:cubicBezTo>
                  <a:moveTo>
                    <a:pt x="50800" y="101600"/>
                  </a:moveTo>
                  <a:lnTo>
                    <a:pt x="50800" y="50800"/>
                  </a:lnTo>
                  <a:lnTo>
                    <a:pt x="101600" y="50800"/>
                  </a:lnTo>
                  <a:lnTo>
                    <a:pt x="101600" y="7464425"/>
                  </a:lnTo>
                  <a:lnTo>
                    <a:pt x="50800" y="7464425"/>
                  </a:lnTo>
                  <a:lnTo>
                    <a:pt x="50800" y="7413625"/>
                  </a:lnTo>
                  <a:lnTo>
                    <a:pt x="10315829" y="7413625"/>
                  </a:lnTo>
                  <a:lnTo>
                    <a:pt x="10315829" y="7464425"/>
                  </a:lnTo>
                  <a:lnTo>
                    <a:pt x="10265029" y="7464425"/>
                  </a:lnTo>
                  <a:lnTo>
                    <a:pt x="10265029" y="50800"/>
                  </a:lnTo>
                  <a:lnTo>
                    <a:pt x="10315829" y="50800"/>
                  </a:lnTo>
                  <a:lnTo>
                    <a:pt x="10315829" y="101600"/>
                  </a:lnTo>
                  <a:lnTo>
                    <a:pt x="50800" y="1016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3484978" y="6710433"/>
            <a:ext cx="4219416" cy="202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0"/>
              </a:lnSpc>
            </a:pPr>
            <a:r>
              <a:rPr lang="en-US" sz="3843" spc="768">
                <a:solidFill>
                  <a:srgbClr val="004AAD"/>
                </a:solidFill>
                <a:latin typeface="Arturo Bold"/>
              </a:rPr>
              <a:t>НАРОДНА</a:t>
            </a:r>
          </a:p>
          <a:p>
            <a:pPr algn="ctr">
              <a:lnSpc>
                <a:spcPts val="5380"/>
              </a:lnSpc>
            </a:pPr>
            <a:r>
              <a:rPr lang="en-US" sz="3843" spc="768">
                <a:solidFill>
                  <a:srgbClr val="004AAD"/>
                </a:solidFill>
                <a:latin typeface="Arturo Bold"/>
              </a:rPr>
              <a:t> ІГРАШКА</a:t>
            </a:r>
          </a:p>
          <a:p>
            <a:pPr algn="ctr">
              <a:lnSpc>
                <a:spcPts val="5380"/>
              </a:lnSpc>
            </a:pPr>
            <a:r>
              <a:rPr lang="en-US" sz="3843" spc="768">
                <a:solidFill>
                  <a:srgbClr val="004AAD"/>
                </a:solidFill>
                <a:latin typeface="Arturo Bold"/>
              </a:rPr>
              <a:t> УКРАЇНИ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Довільний</PresentationFormat>
  <Paragraphs>50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Arturo Bold</vt:lpstr>
      <vt:lpstr>Arturo</vt:lpstr>
      <vt:lpstr>Calibri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Спец.3</dc:title>
  <dc:creator>User</dc:creator>
  <cp:lastModifiedBy>Olesya Hoshko</cp:lastModifiedBy>
  <cp:revision>1</cp:revision>
  <dcterms:created xsi:type="dcterms:W3CDTF">2006-08-16T00:00:00Z</dcterms:created>
  <dcterms:modified xsi:type="dcterms:W3CDTF">2024-04-02T10:09:41Z</dcterms:modified>
  <dc:identifier>DAF5pbIByjw</dc:identifier>
</cp:coreProperties>
</file>