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6" r:id="rId6"/>
    <p:sldId id="261" r:id="rId7"/>
    <p:sldId id="264" r:id="rId8"/>
    <p:sldId id="265" r:id="rId9"/>
    <p:sldId id="267" r:id="rId10"/>
    <p:sldId id="274" r:id="rId11"/>
    <p:sldId id="268" r:id="rId12"/>
    <p:sldId id="273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Заклад дошкільної освіти №39 </a:t>
            </a:r>
            <a:r>
              <a:rPr lang="uk-UA" dirty="0" err="1" smtClean="0"/>
              <a:t>“Журавлик”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038600" cy="4536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dirty="0" err="1" smtClean="0"/>
              <a:t>Проєкт</a:t>
            </a:r>
            <a:r>
              <a:rPr lang="uk-UA" sz="3600" dirty="0" smtClean="0"/>
              <a:t> </a:t>
            </a:r>
          </a:p>
          <a:p>
            <a:pPr algn="ctr">
              <a:buNone/>
            </a:pPr>
            <a:r>
              <a:rPr lang="uk-UA" sz="3600" dirty="0" smtClean="0"/>
              <a:t>національно-патріотичного виховання дітей старшого дошкільного віку</a:t>
            </a:r>
          </a:p>
          <a:p>
            <a:pPr algn="ctr">
              <a:buNone/>
            </a:pPr>
            <a:r>
              <a:rPr lang="uk-UA" sz="3600" dirty="0" smtClean="0"/>
              <a:t>групи “ ГНОМИК”</a:t>
            </a:r>
            <a:endParaRPr lang="uk-UA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НАЗВА ПРОЄКТУ </a:t>
            </a:r>
          </a:p>
          <a:p>
            <a:r>
              <a:rPr lang="uk-UA" sz="4400" dirty="0" err="1" smtClean="0"/>
              <a:t>“Ми</a:t>
            </a:r>
            <a:r>
              <a:rPr lang="uk-UA" sz="4400" dirty="0" smtClean="0"/>
              <a:t>  діти твої, </a:t>
            </a:r>
            <a:r>
              <a:rPr lang="uk-UA" sz="4400" dirty="0" err="1" smtClean="0"/>
              <a:t>Україно”</a:t>
            </a:r>
            <a:endParaRPr lang="uk-UA" sz="4400" dirty="0"/>
          </a:p>
        </p:txBody>
      </p:sp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77072"/>
            <a:ext cx="4287799" cy="241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/>
              <a:t>Народні свята та традиції: </a:t>
            </a:r>
            <a:r>
              <a:rPr lang="uk-UA" dirty="0" smtClean="0"/>
              <a:t>Великдень</a:t>
            </a:r>
            <a:endParaRPr lang="uk-UA" dirty="0"/>
          </a:p>
        </p:txBody>
      </p:sp>
      <p:pic>
        <p:nvPicPr>
          <p:cNvPr id="1027" name="Picture 3" descr="C:\Users\USER\Desktop\Новая папка\зображення_viber_2024-04-09_10-59-56-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2592288" cy="259228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124744"/>
            <a:ext cx="2286101" cy="228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356992"/>
            <a:ext cx="2409724" cy="321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645024"/>
            <a:ext cx="2055613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5338936" cy="1143000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/>
              <a:t>Моя  </a:t>
            </a:r>
            <a:r>
              <a:rPr lang="uk-UA" sz="5400" b="1" dirty="0" err="1" smtClean="0"/>
              <a:t>Україна-</a:t>
            </a:r>
            <a:r>
              <a:rPr lang="uk-UA" sz="5400" b="1" dirty="0" smtClean="0"/>
              <a:t> найкраща: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53136"/>
            <a:ext cx="3828678" cy="205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188640"/>
            <a:ext cx="2376264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2808312" cy="37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980728"/>
            <a:ext cx="2691111" cy="358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Хліб усьому голова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05064"/>
            <a:ext cx="5040560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0"/>
            <a:ext cx="2722496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34067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704088"/>
            <a:ext cx="5271120" cy="1788808"/>
          </a:xfrm>
        </p:spPr>
        <p:txBody>
          <a:bodyPr/>
          <a:lstStyle/>
          <a:p>
            <a:r>
              <a:rPr lang="uk-UA" sz="2400" b="1" dirty="0" smtClean="0"/>
              <a:t>Природа України: дбаємо про природу та чистоту рідного краю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95232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987824" cy="303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Місце для вмісту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2708920"/>
            <a:ext cx="4993047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08920"/>
            <a:ext cx="4176464" cy="1152128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Тематичний тиждень </a:t>
            </a:r>
            <a:r>
              <a:rPr lang="uk-UA" sz="3600" dirty="0" smtClean="0"/>
              <a:t>Захисники України </a:t>
            </a:r>
            <a:endParaRPr lang="uk-UA" sz="3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275856" cy="22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43125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047875" cy="4320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esktop\Новая папка\зображення_viber_2024-04-09_10-55-37-7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077071"/>
            <a:ext cx="2016224" cy="2688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04088"/>
            <a:ext cx="8784976" cy="5893264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Актуальність</a:t>
            </a:r>
            <a:br>
              <a:rPr lang="uk-UA" sz="3600" b="1" dirty="0" smtClean="0"/>
            </a:br>
            <a:r>
              <a:rPr lang="uk-UA" sz="3600" dirty="0" smtClean="0"/>
              <a:t> В. Сухомлинський писав: «Патріотизм – це осягнення святині – Батьківщини не тільки розумом, а й передусім серцем… Патріотизм починається з любові до людини».</a:t>
            </a:r>
            <a:br>
              <a:rPr lang="uk-UA" sz="3600" dirty="0" smtClean="0"/>
            </a:br>
            <a:r>
              <a:rPr lang="uk-UA" sz="3600" dirty="0" smtClean="0"/>
              <a:t>В педагогічній роботі має бути поєднано ознайомлення дітей з явищами суспільного життя, народознавство, засоби мистецтва, практична діяльність дітей (праця, спостереження, ігри, творча діяльність та ін.), національні, державні свята.</a:t>
            </a:r>
            <a:endParaRPr lang="uk-UA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7724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Метою </a:t>
            </a:r>
            <a:r>
              <a:rPr lang="uk-UA" b="1" dirty="0" err="1" smtClean="0"/>
              <a:t>проєкту</a:t>
            </a:r>
            <a:r>
              <a:rPr lang="uk-UA" b="1" dirty="0" smtClean="0"/>
              <a:t> </a:t>
            </a:r>
            <a:r>
              <a:rPr lang="uk-UA" dirty="0" smtClean="0"/>
              <a:t>– є формування у дітей дошкільного віку патріотизму, сучасної національної ідентичності та національної гідності як складових інтелектуальної, гармонійної, соціально активної, духовно багатої особистості.</a:t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93264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/>
              <a:t>Основні напрямки роботи в </a:t>
            </a:r>
            <a:r>
              <a:rPr lang="uk-UA" sz="3200" b="1" dirty="0" err="1" smtClean="0"/>
              <a:t>проєкті</a:t>
            </a:r>
            <a:r>
              <a:rPr lang="uk-UA" sz="3200" b="1" dirty="0" smtClean="0"/>
              <a:t> з патріотичного виховання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 </a:t>
            </a:r>
            <a:br>
              <a:rPr lang="uk-UA" sz="3200" dirty="0" smtClean="0"/>
            </a:br>
            <a:r>
              <a:rPr lang="uk-UA" sz="3200" dirty="0" smtClean="0"/>
              <a:t>* Ознайомлення дітей із символами держави.</a:t>
            </a:r>
            <a:br>
              <a:rPr lang="uk-UA" sz="3200" dirty="0" smtClean="0"/>
            </a:br>
            <a:r>
              <a:rPr lang="uk-UA" sz="3200" dirty="0" smtClean="0"/>
              <a:t>* Виховання в дитини  любові і  почуття причетності до своєї Батьківщини.</a:t>
            </a:r>
            <a:br>
              <a:rPr lang="uk-UA" sz="3200" dirty="0" smtClean="0"/>
            </a:br>
            <a:r>
              <a:rPr lang="uk-UA" sz="3200" dirty="0" smtClean="0"/>
              <a:t>* Формування бережливого ставлення до природи рідного краю;</a:t>
            </a:r>
            <a:br>
              <a:rPr lang="uk-UA" sz="3200" dirty="0" smtClean="0"/>
            </a:br>
            <a:r>
              <a:rPr lang="uk-UA" sz="3200" dirty="0" smtClean="0"/>
              <a:t>* Формування толерантності, почуття поваги до інших людей;</a:t>
            </a:r>
            <a:br>
              <a:rPr lang="uk-UA" sz="3200" dirty="0" smtClean="0"/>
            </a:br>
            <a:r>
              <a:rPr lang="uk-UA" sz="3200" dirty="0" smtClean="0"/>
              <a:t>* Формування поваги до моральних цінностей, традицій, звичаїв, культури рідного народу;</a:t>
            </a:r>
            <a:br>
              <a:rPr lang="uk-UA" sz="3200" dirty="0" smtClean="0"/>
            </a:br>
            <a:endParaRPr lang="uk-UA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858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Для реалізації проекту в групі наявні: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 </a:t>
            </a:r>
            <a:br>
              <a:rPr lang="uk-UA" sz="4000" dirty="0" smtClean="0"/>
            </a:br>
            <a:r>
              <a:rPr lang="uk-UA" sz="4000" dirty="0" smtClean="0"/>
              <a:t>* український куточок національної та народної символіки, де розміщено герб та прапор України,українські рушники, сорочки-вишиванки,український посуд та  Ляльки в національному вбранні;</a:t>
            </a:r>
            <a:br>
              <a:rPr lang="uk-UA" sz="4000" dirty="0" smtClean="0"/>
            </a:br>
            <a:r>
              <a:rPr lang="uk-UA" sz="4000" dirty="0" smtClean="0"/>
              <a:t>* дидактичні ігри</a:t>
            </a:r>
            <a:r>
              <a:rPr lang="ru-RU" sz="4000" dirty="0" smtClean="0"/>
              <a:t> на </a:t>
            </a:r>
            <a:r>
              <a:rPr lang="uk-UA" sz="4000" dirty="0" smtClean="0"/>
              <a:t>закріплення знань</a:t>
            </a:r>
            <a:r>
              <a:rPr lang="ru-RU" sz="4000" dirty="0" smtClean="0"/>
              <a:t> про </a:t>
            </a:r>
            <a:r>
              <a:rPr lang="uk-UA" sz="4000" dirty="0" smtClean="0"/>
              <a:t>рідний </a:t>
            </a:r>
            <a:r>
              <a:rPr lang="ru-RU" sz="4000" dirty="0" smtClean="0"/>
              <a:t>край та </a:t>
            </a:r>
            <a:r>
              <a:rPr lang="uk-UA" sz="4000" dirty="0" smtClean="0"/>
              <a:t>його</a:t>
            </a:r>
            <a:r>
              <a:rPr lang="ru-RU" sz="4000" dirty="0" smtClean="0"/>
              <a:t> природу; 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* підібрано ілюстрації</a:t>
            </a:r>
            <a:r>
              <a:rPr lang="ru-RU" sz="4000" dirty="0" smtClean="0"/>
              <a:t>, </a:t>
            </a:r>
            <a:r>
              <a:rPr lang="uk-UA" sz="4000" dirty="0" smtClean="0"/>
              <a:t>плакати</a:t>
            </a:r>
            <a:r>
              <a:rPr lang="ru-RU" sz="4000" dirty="0" smtClean="0"/>
              <a:t>, карту </a:t>
            </a:r>
            <a:r>
              <a:rPr lang="uk-UA" sz="4000" dirty="0" smtClean="0"/>
              <a:t>України</a:t>
            </a:r>
            <a:r>
              <a:rPr lang="ru-RU" sz="4000" dirty="0" smtClean="0"/>
              <a:t>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264696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>Очікувані результати:</a:t>
            </a: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b="1" dirty="0" smtClean="0"/>
              <a:t> </a:t>
            </a:r>
            <a:r>
              <a:rPr lang="uk-UA" sz="2700" dirty="0" smtClean="0"/>
              <a:t>Цей проект дозволить навчити дітей любити свою Батьківщину, шанобливо ставитись до традицій українського народу, його історії, символіки, народної творчості, до творчості народних майстрів. Дасть змогу помітити красу традиційного українського життя. </a:t>
            </a:r>
            <a:r>
              <a:rPr lang="uk-UA" sz="2700" b="1" dirty="0" smtClean="0"/>
              <a:t/>
            </a:r>
            <a:br>
              <a:rPr lang="uk-UA" sz="2700" b="1" dirty="0" smtClean="0"/>
            </a:br>
            <a:r>
              <a:rPr lang="uk-UA" sz="2700" dirty="0" smtClean="0"/>
              <a:t> У дітей сформуються  високі моральні цінності, патріотизм, любов до рідної землі, родини, народу,мови, бажання сприяти історико-культурному розвитку України; </a:t>
            </a:r>
            <a:br>
              <a:rPr lang="uk-UA" sz="2700" dirty="0" smtClean="0"/>
            </a:br>
            <a:r>
              <a:rPr lang="uk-UA" sz="2700" dirty="0" smtClean="0"/>
              <a:t> </a:t>
            </a:r>
            <a:br>
              <a:rPr lang="uk-UA" sz="2700" dirty="0" smtClean="0"/>
            </a:br>
            <a:r>
              <a:rPr lang="uk-UA" sz="2700" dirty="0" smtClean="0"/>
              <a:t> </a:t>
            </a:r>
            <a:r>
              <a:rPr lang="uk-UA" sz="2700" dirty="0" err="1" smtClean="0"/>
              <a:t>Проєкт</a:t>
            </a:r>
            <a:r>
              <a:rPr lang="uk-UA" sz="2700" dirty="0" smtClean="0"/>
              <a:t> стане основою для подальшого виховання патріотизму у дітей, розвитку їхньої національної свідомості, зародження почуття гордості за те, що вони – українці.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>Орієнтовні тематичні блоки роботи з патріотичного виховання</a:t>
            </a:r>
            <a:br>
              <a:rPr lang="uk-UA" sz="3100" b="1" dirty="0" smtClean="0"/>
            </a:br>
            <a:r>
              <a:rPr lang="uk-UA" sz="3100" b="1" dirty="0" smtClean="0"/>
              <a:t> Край , де</a:t>
            </a:r>
            <a:r>
              <a:rPr lang="uk-UA" sz="3100" dirty="0" smtClean="0"/>
              <a:t> </a:t>
            </a:r>
            <a:r>
              <a:rPr lang="uk-UA" sz="3100" b="1" dirty="0" smtClean="0"/>
              <a:t>я живу: </a:t>
            </a:r>
            <a:br>
              <a:rPr lang="uk-UA" sz="3100" b="1" dirty="0" smtClean="0"/>
            </a:br>
            <a:r>
              <a:rPr lang="uk-UA" sz="3100" b="1" dirty="0" smtClean="0"/>
              <a:t> Теми тижнів </a:t>
            </a:r>
            <a:r>
              <a:rPr lang="uk-UA" sz="3100" b="1" dirty="0" smtClean="0">
                <a:solidFill>
                  <a:schemeClr val="tx1"/>
                </a:solidFill>
              </a:rPr>
              <a:t>: Ужгород – моє рідне місто.</a:t>
            </a:r>
            <a:br>
              <a:rPr lang="uk-UA" sz="3100" b="1" dirty="0" smtClean="0">
                <a:solidFill>
                  <a:schemeClr val="tx1"/>
                </a:solidFill>
              </a:rPr>
            </a:br>
            <a:r>
              <a:rPr lang="uk-UA" sz="3100" b="1" dirty="0" smtClean="0">
                <a:solidFill>
                  <a:schemeClr val="tx1"/>
                </a:solidFill>
              </a:rPr>
              <a:t> </a:t>
            </a:r>
            <a:r>
              <a:rPr lang="uk-UA" sz="3100" b="1" dirty="0" err="1" smtClean="0">
                <a:solidFill>
                  <a:schemeClr val="tx1"/>
                </a:solidFill>
              </a:rPr>
              <a:t>Закарпаття-частина</a:t>
            </a:r>
            <a:r>
              <a:rPr lang="uk-UA" sz="3100" b="1" dirty="0" smtClean="0">
                <a:solidFill>
                  <a:schemeClr val="tx1"/>
                </a:solidFill>
              </a:rPr>
              <a:t> України. Народні промисли Закарпаття. Люди  Закарпаття. Культура та традиції.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>Народні свята та традиції: </a:t>
            </a:r>
            <a:br>
              <a:rPr lang="uk-UA" sz="3100" b="1" dirty="0" smtClean="0"/>
            </a:br>
            <a:r>
              <a:rPr lang="uk-UA" sz="3100" b="1" dirty="0" smtClean="0">
                <a:solidFill>
                  <a:schemeClr val="tx1"/>
                </a:solidFill>
              </a:rPr>
              <a:t>Українські зимові </a:t>
            </a:r>
            <a:r>
              <a:rPr lang="uk-UA" sz="3100" b="1" dirty="0" err="1" smtClean="0">
                <a:solidFill>
                  <a:schemeClr val="tx1"/>
                </a:solidFill>
              </a:rPr>
              <a:t>свята.Стрітення</a:t>
            </a:r>
            <a:r>
              <a:rPr lang="uk-UA" sz="3100" dirty="0" smtClean="0">
                <a:solidFill>
                  <a:schemeClr val="tx1"/>
                </a:solidFill>
              </a:rPr>
              <a:t> </a:t>
            </a:r>
            <a:r>
              <a:rPr lang="uk-UA" sz="3100" dirty="0" err="1" smtClean="0">
                <a:solidFill>
                  <a:schemeClr val="tx1"/>
                </a:solidFill>
              </a:rPr>
              <a:t>.</a:t>
            </a:r>
            <a:r>
              <a:rPr lang="uk-UA" sz="3100" b="1" dirty="0" err="1" smtClean="0">
                <a:solidFill>
                  <a:schemeClr val="tx1"/>
                </a:solidFill>
              </a:rPr>
              <a:t>Великдень</a:t>
            </a:r>
            <a:r>
              <a:rPr lang="uk-UA" sz="3100" b="1" dirty="0" smtClean="0">
                <a:solidFill>
                  <a:schemeClr val="tx1"/>
                </a:solidFill>
              </a:rPr>
              <a:t>. 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r>
              <a:rPr lang="uk-UA" sz="3100" b="1" dirty="0" smtClean="0"/>
              <a:t> Моя  </a:t>
            </a:r>
            <a:r>
              <a:rPr lang="uk-UA" sz="3100" b="1" dirty="0" err="1" smtClean="0"/>
              <a:t>Україна-</a:t>
            </a:r>
            <a:r>
              <a:rPr lang="uk-UA" sz="3100" b="1" dirty="0" smtClean="0"/>
              <a:t> найкраща:</a:t>
            </a:r>
            <a:br>
              <a:rPr lang="uk-UA" sz="3100" b="1" dirty="0" smtClean="0"/>
            </a:br>
            <a:r>
              <a:rPr lang="uk-UA" sz="3100" b="1" dirty="0" smtClean="0"/>
              <a:t> </a:t>
            </a:r>
            <a:r>
              <a:rPr lang="uk-UA" sz="3100" b="1" dirty="0" smtClean="0">
                <a:solidFill>
                  <a:schemeClr val="tx1"/>
                </a:solidFill>
              </a:rPr>
              <a:t>Україна – наша Батьківщина Символи України Чим славна Україна Українські народні ігри та іграшки. Природа України.</a:t>
            </a:r>
            <a:br>
              <a:rPr lang="uk-UA" sz="3100" b="1" dirty="0" smtClean="0">
                <a:solidFill>
                  <a:schemeClr val="tx1"/>
                </a:solidFill>
              </a:rPr>
            </a:br>
            <a:r>
              <a:rPr lang="uk-UA" sz="3100" b="1" dirty="0" smtClean="0"/>
              <a:t> Я, мій дім та моя родина : </a:t>
            </a:r>
            <a:br>
              <a:rPr lang="uk-UA" sz="3100" b="1" dirty="0" smtClean="0"/>
            </a:br>
            <a:r>
              <a:rPr lang="uk-UA" sz="3100" b="1" dirty="0" smtClean="0">
                <a:solidFill>
                  <a:schemeClr val="tx1"/>
                </a:solidFill>
              </a:rPr>
              <a:t>Моя сім’я, родина Дім потрібен всім Гостинність у нашому домі .ХЛІБ – святиня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420888"/>
            <a:ext cx="280831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Край,де я живу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34786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455372" cy="32816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188640"/>
            <a:ext cx="2742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Культура добросусідства</a:t>
            </a:r>
            <a:endParaRPr lang="uk-UA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088232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1224136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77072"/>
            <a:ext cx="5217452" cy="2474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459432"/>
            <a:ext cx="7056784" cy="1440160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Народні свята та традиції:</a:t>
            </a:r>
            <a:br>
              <a:rPr lang="uk-UA" sz="3600" b="1" dirty="0" smtClean="0"/>
            </a:br>
            <a:r>
              <a:rPr lang="uk-UA" sz="3600" b="1" dirty="0" smtClean="0"/>
              <a:t>Різдво</a:t>
            </a:r>
            <a:endParaRPr lang="uk-UA" sz="3600" dirty="0"/>
          </a:p>
        </p:txBody>
      </p:sp>
      <p:pic>
        <p:nvPicPr>
          <p:cNvPr id="1026" name="Picture 2" descr="C:\Users\USER\Desktop\Новая папка\зображення_viber_2024-04-09_10-56-35-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068960" cy="306896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5004321" cy="2311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6672"/>
            <a:ext cx="2880320" cy="343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107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Заклад дошкільної освіти №39 “Журавлик”</vt:lpstr>
      <vt:lpstr>Актуальність  В. Сухомлинський писав: «Патріотизм – це осягнення святині – Батьківщини не тільки розумом, а й передусім серцем… Патріотизм починається з любові до людини». В педагогічній роботі має бути поєднано ознайомлення дітей з явищами суспільного життя, народознавство, засоби мистецтва, практична діяльність дітей (праця, спостереження, ігри, творча діяльність та ін.), національні, державні свята.</vt:lpstr>
      <vt:lpstr>Метою проєкту – є формування у дітей дошкільного віку патріотизму, сучасної національної ідентичності та національної гідності як складових інтелектуальної, гармонійної, соціально активної, духовно багатої особистості. </vt:lpstr>
      <vt:lpstr>Основні напрямки роботи в проєкті з патріотичного виховання   * Ознайомлення дітей із символами держави. * Виховання в дитини  любові і  почуття причетності до своєї Батьківщини. * Формування бережливого ставлення до природи рідного краю; * Формування толерантності, почуття поваги до інших людей; * Формування поваги до моральних цінностей, традицій, звичаїв, культури рідного народу; </vt:lpstr>
      <vt:lpstr>      Для реалізації проекту в групі наявні:   * український куточок національної та народної символіки, де розміщено герб та прапор України,українські рушники, сорочки-вишиванки,український посуд та  Ляльки в національному вбранні; * дидактичні ігри на закріплення знань про рідний край та його природу;  * підібрано ілюстрації, плакати, карту України. </vt:lpstr>
      <vt:lpstr>Очікувані результати:   Цей проект дозволить навчити дітей любити свою Батьківщину, шанобливо ставитись до традицій українського народу, його історії, символіки, народної творчості, до творчості народних майстрів. Дасть змогу помітити красу традиційного українського життя.   У дітей сформуються  високі моральні цінності, патріотизм, любов до рідної землі, родини, народу,мови, бажання сприяти історико-культурному розвитку України;     Проєкт стане основою для подальшого виховання патріотизму у дітей, розвитку їхньої національної свідомості, зародження почуття гордості за те, що вони – українці.   </vt:lpstr>
      <vt:lpstr>            Орієнтовні тематичні блоки роботи з патріотичного виховання  Край , де я живу:   Теми тижнів : Ужгород – моє рідне місто.  Закарпаття-частина України. Народні промисли Закарпаття. Люди  Закарпаття. Культура та традиції. Народні свята та традиції:  Українські зимові свята.Стрітення .Великдень.   Моя  Україна- найкраща:  Україна – наша Батьківщина Символи України Чим славна Україна Українські народні ігри та іграшки. Природа України.  Я, мій дім та моя родина :  Моя сім’я, родина Дім потрібен всім Гостинність у нашому домі .ХЛІБ – святиня </vt:lpstr>
      <vt:lpstr>Край,де я живу</vt:lpstr>
      <vt:lpstr>Народні свята та традиції: Різдво</vt:lpstr>
      <vt:lpstr>Народні свята та традиції: Великдень</vt:lpstr>
      <vt:lpstr>Моя  Україна- найкраща:</vt:lpstr>
      <vt:lpstr>Хліб усьому голова</vt:lpstr>
      <vt:lpstr>Природа України: дбаємо про природу та чистоту рідного краю </vt:lpstr>
      <vt:lpstr>Тематичний тиждень Захисники України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Заклад дошкільної освіти №39 “Журавлик”</dc:title>
  <dc:creator>USER</dc:creator>
  <cp:lastModifiedBy>USER</cp:lastModifiedBy>
  <cp:revision>14</cp:revision>
  <dcterms:created xsi:type="dcterms:W3CDTF">2024-04-09T07:24:08Z</dcterms:created>
  <dcterms:modified xsi:type="dcterms:W3CDTF">2024-04-09T10:33:34Z</dcterms:modified>
</cp:coreProperties>
</file>