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rturo" charset="1" panose="02000503020000020004"/>
      <p:regular r:id="rId10"/>
    </p:embeddedFont>
    <p:embeddedFont>
      <p:font typeface="Arturo Bold" charset="1" panose="02000503020000020004"/>
      <p:regular r:id="rId11"/>
    </p:embeddedFont>
    <p:embeddedFont>
      <p:font typeface="Arturo Bold Italics" charset="1" panose="02000503020000020004"/>
      <p:regular r:id="rId12"/>
    </p:embeddedFont>
    <p:embeddedFont>
      <p:font typeface="Arturo Semi-Bold Italics" charset="1" panose="02000503020000020004"/>
      <p:regular r:id="rId13"/>
    </p:embeddedFont>
    <p:embeddedFont>
      <p:font typeface="Arturo Heavy" charset="1" panose="02000503020000020004"/>
      <p:regular r:id="rId14"/>
    </p:embeddedFont>
    <p:embeddedFont>
      <p:font typeface="Arturo Heavy Italics" charset="1" panose="0200050302000002000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24" Target="slides/slide9.xml" Type="http://schemas.openxmlformats.org/officeDocument/2006/relationships/slide"/><Relationship Id="rId25" Target="slides/slide10.xml" Type="http://schemas.openxmlformats.org/officeDocument/2006/relationships/slide"/><Relationship Id="rId26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63.jpeg" Type="http://schemas.openxmlformats.org/officeDocument/2006/relationships/image"/><Relationship Id="rId4" Target="../media/image64.jpeg" Type="http://schemas.openxmlformats.org/officeDocument/2006/relationships/image"/><Relationship Id="rId5" Target="../media/image65.jpeg" Type="http://schemas.openxmlformats.org/officeDocument/2006/relationships/image"/><Relationship Id="rId6" Target="../media/image66.jpeg" Type="http://schemas.openxmlformats.org/officeDocument/2006/relationships/image"/><Relationship Id="rId7" Target="../media/image67.png" Type="http://schemas.openxmlformats.org/officeDocument/2006/relationships/image"/><Relationship Id="rId8" Target="../media/image68.jpe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70.png" Type="http://schemas.openxmlformats.org/officeDocument/2006/relationships/image"/><Relationship Id="rId4" Target="../media/image7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jpeg" Type="http://schemas.openxmlformats.org/officeDocument/2006/relationships/image"/><Relationship Id="rId11" Target="../media/image12.jpeg" Type="http://schemas.openxmlformats.org/officeDocument/2006/relationships/image"/><Relationship Id="rId12" Target="../media/image13.jpeg" Type="http://schemas.openxmlformats.org/officeDocument/2006/relationships/image"/><Relationship Id="rId2" Target="../media/image3.jpeg" Type="http://schemas.openxmlformats.org/officeDocument/2006/relationships/image"/><Relationship Id="rId3" Target="../media/image4.jpeg" Type="http://schemas.openxmlformats.org/officeDocument/2006/relationships/image"/><Relationship Id="rId4" Target="../media/image5.jpeg" Type="http://schemas.openxmlformats.org/officeDocument/2006/relationships/image"/><Relationship Id="rId5" Target="../media/image6.jpeg" Type="http://schemas.openxmlformats.org/officeDocument/2006/relationships/image"/><Relationship Id="rId6" Target="../media/image7.jpeg" Type="http://schemas.openxmlformats.org/officeDocument/2006/relationships/image"/><Relationship Id="rId7" Target="../media/image8.png" Type="http://schemas.openxmlformats.org/officeDocument/2006/relationships/image"/><Relationship Id="rId8" Target="../media/image9.jpeg" Type="http://schemas.openxmlformats.org/officeDocument/2006/relationships/image"/><Relationship Id="rId9" Target="../media/image1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2" Target="../media/image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jpeg" Type="http://schemas.openxmlformats.org/officeDocument/2006/relationships/image"/><Relationship Id="rId2" Target="../media/image3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Relationship Id="rId7" Target="../media/image26.png" Type="http://schemas.openxmlformats.org/officeDocument/2006/relationships/image"/><Relationship Id="rId8" Target="../media/image27.jpeg" Type="http://schemas.openxmlformats.org/officeDocument/2006/relationships/image"/><Relationship Id="rId9" Target="../media/image2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Relationship Id="rId6" Target="../media/image33.jpeg" Type="http://schemas.openxmlformats.org/officeDocument/2006/relationships/image"/><Relationship Id="rId7" Target="../media/image34.jpeg" Type="http://schemas.openxmlformats.org/officeDocument/2006/relationships/image"/><Relationship Id="rId8" Target="../media/image3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39.jpeg" Type="http://schemas.openxmlformats.org/officeDocument/2006/relationships/image"/><Relationship Id="rId7" Target="../media/image40.jpeg" Type="http://schemas.openxmlformats.org/officeDocument/2006/relationships/image"/><Relationship Id="rId8" Target="../media/image41.png" Type="http://schemas.openxmlformats.org/officeDocument/2006/relationships/image"/><Relationship Id="rId9" Target="../media/image4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3.jpeg" Type="http://schemas.openxmlformats.org/officeDocument/2006/relationships/image"/><Relationship Id="rId4" Target="../media/image44.jpeg" Type="http://schemas.openxmlformats.org/officeDocument/2006/relationships/image"/><Relationship Id="rId5" Target="../media/image45.jpeg" Type="http://schemas.openxmlformats.org/officeDocument/2006/relationships/image"/><Relationship Id="rId6" Target="../media/image46.jpeg" Type="http://schemas.openxmlformats.org/officeDocument/2006/relationships/image"/><Relationship Id="rId7" Target="../media/image47.jpeg" Type="http://schemas.openxmlformats.org/officeDocument/2006/relationships/image"/><Relationship Id="rId8" Target="../media/image4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9.jpeg" Type="http://schemas.openxmlformats.org/officeDocument/2006/relationships/image"/><Relationship Id="rId4" Target="../media/image50.jpeg" Type="http://schemas.openxmlformats.org/officeDocument/2006/relationships/image"/><Relationship Id="rId5" Target="../media/image51.jpeg" Type="http://schemas.openxmlformats.org/officeDocument/2006/relationships/image"/><Relationship Id="rId6" Target="../media/image52.jpeg" Type="http://schemas.openxmlformats.org/officeDocument/2006/relationships/image"/><Relationship Id="rId7" Target="../media/image53.jpeg" Type="http://schemas.openxmlformats.org/officeDocument/2006/relationships/image"/><Relationship Id="rId8" Target="../media/image54.jpeg" Type="http://schemas.openxmlformats.org/officeDocument/2006/relationships/image"/><Relationship Id="rId9" Target="../media/image5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56.jpeg" Type="http://schemas.openxmlformats.org/officeDocument/2006/relationships/image"/><Relationship Id="rId4" Target="../media/image57.jpeg" Type="http://schemas.openxmlformats.org/officeDocument/2006/relationships/image"/><Relationship Id="rId5" Target="../media/image58.jpeg" Type="http://schemas.openxmlformats.org/officeDocument/2006/relationships/image"/><Relationship Id="rId6" Target="../media/image59.jpeg" Type="http://schemas.openxmlformats.org/officeDocument/2006/relationships/image"/><Relationship Id="rId7" Target="../media/image60.jpeg" Type="http://schemas.openxmlformats.org/officeDocument/2006/relationships/image"/><Relationship Id="rId8" Target="../media/image61.jpeg" Type="http://schemas.openxmlformats.org/officeDocument/2006/relationships/image"/><Relationship Id="rId9" Target="../media/image6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47607" y="4640661"/>
            <a:ext cx="3001576" cy="2847745"/>
          </a:xfrm>
          <a:custGeom>
            <a:avLst/>
            <a:gdLst/>
            <a:ahLst/>
            <a:cxnLst/>
            <a:rect r="r" b="b" t="t" l="l"/>
            <a:pathLst>
              <a:path h="2847745" w="3001576">
                <a:moveTo>
                  <a:pt x="0" y="0"/>
                </a:moveTo>
                <a:lnTo>
                  <a:pt x="3001576" y="0"/>
                </a:lnTo>
                <a:lnTo>
                  <a:pt x="3001576" y="2847746"/>
                </a:lnTo>
                <a:lnTo>
                  <a:pt x="0" y="2847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47075" y="767715"/>
            <a:ext cx="11666828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559">
                <a:solidFill>
                  <a:srgbClr val="000000"/>
                </a:solidFill>
                <a:latin typeface="Arturo Bold"/>
              </a:rPr>
              <a:t>ПРОЄКТ</a:t>
            </a:r>
          </a:p>
          <a:p>
            <a:pPr algn="ctr">
              <a:lnSpc>
                <a:spcPts val="3919"/>
              </a:lnSpc>
            </a:pPr>
            <a:r>
              <a:rPr lang="en-US" sz="2799" spc="559">
                <a:solidFill>
                  <a:srgbClr val="000000"/>
                </a:solidFill>
                <a:latin typeface="Arturo Bold"/>
              </a:rPr>
              <a:t>ГРОМАДЯНСЬКО – ПАТРІОТИЧНОГО </a:t>
            </a:r>
          </a:p>
          <a:p>
            <a:pPr algn="ctr">
              <a:lnSpc>
                <a:spcPts val="3919"/>
              </a:lnSpc>
            </a:pPr>
            <a:r>
              <a:rPr lang="en-US" sz="2799" spc="559">
                <a:solidFill>
                  <a:srgbClr val="000000"/>
                </a:solidFill>
                <a:latin typeface="Arturo Bold"/>
              </a:rPr>
              <a:t>СПРЯМУВАННЯ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57708" y="2550160"/>
            <a:ext cx="13630292" cy="259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spc="1480">
                <a:solidFill>
                  <a:srgbClr val="004AAD"/>
                </a:solidFill>
                <a:latin typeface="Arturo Bold"/>
              </a:rPr>
              <a:t>" З УКРАЇНОЮ </a:t>
            </a:r>
          </a:p>
          <a:p>
            <a:pPr algn="ctr">
              <a:lnSpc>
                <a:spcPts val="10360"/>
              </a:lnSpc>
            </a:pPr>
            <a:r>
              <a:rPr lang="en-US" sz="7400" spc="1480">
                <a:solidFill>
                  <a:srgbClr val="004AAD"/>
                </a:solidFill>
                <a:latin typeface="Arturo Bold"/>
              </a:rPr>
              <a:t>                 В СЕРЦІ"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410367" y="8143113"/>
            <a:ext cx="12877633" cy="1115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4200" spc="529">
                <a:solidFill>
                  <a:srgbClr val="000000"/>
                </a:solidFill>
                <a:latin typeface="Arturo Bold"/>
              </a:rPr>
              <a:t>ЗДО 39</a:t>
            </a:r>
          </a:p>
          <a:p>
            <a:pPr algn="ctr">
              <a:lnSpc>
                <a:spcPts val="4284"/>
              </a:lnSpc>
            </a:pPr>
            <a:r>
              <a:rPr lang="en-US" sz="4200" spc="529">
                <a:solidFill>
                  <a:srgbClr val="000000"/>
                </a:solidFill>
                <a:latin typeface="Arturo Bold"/>
              </a:rPr>
              <a:t>група " Червона Шапочка"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6372" y="2344460"/>
            <a:ext cx="4186515" cy="3374810"/>
          </a:xfrm>
          <a:custGeom>
            <a:avLst/>
            <a:gdLst/>
            <a:ahLst/>
            <a:cxnLst/>
            <a:rect r="r" b="b" t="t" l="l"/>
            <a:pathLst>
              <a:path h="3374810" w="4186515">
                <a:moveTo>
                  <a:pt x="0" y="0"/>
                </a:moveTo>
                <a:lnTo>
                  <a:pt x="4186515" y="0"/>
                </a:lnTo>
                <a:lnTo>
                  <a:pt x="4186515" y="3374810"/>
                </a:lnTo>
                <a:lnTo>
                  <a:pt x="0" y="3374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642" t="-29979" r="-28075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319219" y="6167824"/>
            <a:ext cx="5400822" cy="3751142"/>
          </a:xfrm>
          <a:custGeom>
            <a:avLst/>
            <a:gdLst/>
            <a:ahLst/>
            <a:cxnLst/>
            <a:rect r="r" b="b" t="t" l="l"/>
            <a:pathLst>
              <a:path h="3751142" w="5400822">
                <a:moveTo>
                  <a:pt x="0" y="0"/>
                </a:moveTo>
                <a:lnTo>
                  <a:pt x="5400822" y="0"/>
                </a:lnTo>
                <a:lnTo>
                  <a:pt x="5400822" y="3751143"/>
                </a:lnTo>
                <a:lnTo>
                  <a:pt x="0" y="3751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3821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4065672" y="5907436"/>
            <a:ext cx="3595236" cy="4011530"/>
          </a:xfrm>
          <a:custGeom>
            <a:avLst/>
            <a:gdLst/>
            <a:ahLst/>
            <a:cxnLst/>
            <a:rect r="r" b="b" t="t" l="l"/>
            <a:pathLst>
              <a:path h="4011530" w="3595236">
                <a:moveTo>
                  <a:pt x="0" y="0"/>
                </a:moveTo>
                <a:lnTo>
                  <a:pt x="3595236" y="0"/>
                </a:lnTo>
                <a:lnTo>
                  <a:pt x="3595236" y="4011531"/>
                </a:lnTo>
                <a:lnTo>
                  <a:pt x="0" y="4011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8345" r="0" b="-5387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664064" y="1902381"/>
            <a:ext cx="3290639" cy="4693413"/>
          </a:xfrm>
          <a:custGeom>
            <a:avLst/>
            <a:gdLst/>
            <a:ahLst/>
            <a:cxnLst/>
            <a:rect r="r" b="b" t="t" l="l"/>
            <a:pathLst>
              <a:path h="4693413" w="3290639">
                <a:moveTo>
                  <a:pt x="0" y="0"/>
                </a:moveTo>
                <a:lnTo>
                  <a:pt x="3290638" y="0"/>
                </a:lnTo>
                <a:lnTo>
                  <a:pt x="3290638" y="4693413"/>
                </a:lnTo>
                <a:lnTo>
                  <a:pt x="0" y="4693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0538" r="0" b="-2983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862727">
            <a:off x="5583577" y="4643349"/>
            <a:ext cx="3712534" cy="4259121"/>
          </a:xfrm>
          <a:custGeom>
            <a:avLst/>
            <a:gdLst/>
            <a:ahLst/>
            <a:cxnLst/>
            <a:rect r="r" b="b" t="t" l="l"/>
            <a:pathLst>
              <a:path h="4259121" w="3712534">
                <a:moveTo>
                  <a:pt x="0" y="0"/>
                </a:moveTo>
                <a:lnTo>
                  <a:pt x="3712534" y="0"/>
                </a:lnTo>
                <a:lnTo>
                  <a:pt x="3712534" y="4259121"/>
                </a:lnTo>
                <a:lnTo>
                  <a:pt x="0" y="4259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8269991" y="2586923"/>
            <a:ext cx="5000360" cy="3079411"/>
          </a:xfrm>
          <a:custGeom>
            <a:avLst/>
            <a:gdLst/>
            <a:ahLst/>
            <a:cxnLst/>
            <a:rect r="r" b="b" t="t" l="l"/>
            <a:pathLst>
              <a:path h="3079411" w="5000360">
                <a:moveTo>
                  <a:pt x="0" y="0"/>
                </a:moveTo>
                <a:lnTo>
                  <a:pt x="5000360" y="0"/>
                </a:lnTo>
                <a:lnTo>
                  <a:pt x="5000360" y="3079411"/>
                </a:lnTo>
                <a:lnTo>
                  <a:pt x="0" y="30794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8893" r="-12138" b="-1767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60512" y="5907436"/>
            <a:ext cx="3109839" cy="4156464"/>
          </a:xfrm>
          <a:custGeom>
            <a:avLst/>
            <a:gdLst/>
            <a:ahLst/>
            <a:cxnLst/>
            <a:rect r="r" b="b" t="t" l="l"/>
            <a:pathLst>
              <a:path h="4156464" w="3109839">
                <a:moveTo>
                  <a:pt x="0" y="0"/>
                </a:moveTo>
                <a:lnTo>
                  <a:pt x="3109839" y="0"/>
                </a:lnTo>
                <a:lnTo>
                  <a:pt x="3109839" y="4156465"/>
                </a:lnTo>
                <a:lnTo>
                  <a:pt x="0" y="415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627092" y="603469"/>
            <a:ext cx="17033817" cy="1890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spc="474">
                <a:solidFill>
                  <a:srgbClr val="004AAD"/>
                </a:solidFill>
                <a:latin typeface="Arturo Bold"/>
              </a:rPr>
              <a:t>ЗБЕРЕЖЕННЯ ВЕЛИКОДНІХ ТРАДИЦІЙ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38211" y="5143500"/>
            <a:ext cx="4411579" cy="4114800"/>
          </a:xfrm>
          <a:custGeom>
            <a:avLst/>
            <a:gdLst/>
            <a:ahLst/>
            <a:cxnLst/>
            <a:rect r="r" b="b" t="t" l="l"/>
            <a:pathLst>
              <a:path h="4114800" w="4411579">
                <a:moveTo>
                  <a:pt x="0" y="0"/>
                </a:moveTo>
                <a:lnTo>
                  <a:pt x="4411578" y="0"/>
                </a:lnTo>
                <a:lnTo>
                  <a:pt x="4411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84101" y="1699379"/>
            <a:ext cx="8519798" cy="3007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60"/>
              </a:lnSpc>
            </a:pPr>
            <a:r>
              <a:rPr lang="en-US" sz="9200" spc="1039">
                <a:solidFill>
                  <a:srgbClr val="004AAD"/>
                </a:solidFill>
                <a:latin typeface="Arturo Bold"/>
              </a:rPr>
              <a:t>ДЯКУЄМО </a:t>
            </a:r>
          </a:p>
          <a:p>
            <a:pPr algn="ctr">
              <a:lnSpc>
                <a:spcPts val="11960"/>
              </a:lnSpc>
            </a:pPr>
            <a:r>
              <a:rPr lang="en-US" sz="9200" spc="1039">
                <a:solidFill>
                  <a:srgbClr val="004AAD"/>
                </a:solidFill>
                <a:latin typeface="Arturo Bold"/>
              </a:rPr>
              <a:t>ЗА УВАГУ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5193" y="6312806"/>
            <a:ext cx="4322973" cy="2945494"/>
          </a:xfrm>
          <a:custGeom>
            <a:avLst/>
            <a:gdLst/>
            <a:ahLst/>
            <a:cxnLst/>
            <a:rect r="r" b="b" t="t" l="l"/>
            <a:pathLst>
              <a:path h="2945494" w="4322973">
                <a:moveTo>
                  <a:pt x="0" y="0"/>
                </a:moveTo>
                <a:lnTo>
                  <a:pt x="4322973" y="0"/>
                </a:lnTo>
                <a:lnTo>
                  <a:pt x="4322973" y="2945494"/>
                </a:lnTo>
                <a:lnTo>
                  <a:pt x="0" y="2945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6599" r="0" b="-4956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25193" y="269557"/>
            <a:ext cx="4856534" cy="4114800"/>
          </a:xfrm>
          <a:custGeom>
            <a:avLst/>
            <a:gdLst/>
            <a:ahLst/>
            <a:cxnLst/>
            <a:rect r="r" b="b" t="t" l="l"/>
            <a:pathLst>
              <a:path h="4114800" w="4856534">
                <a:moveTo>
                  <a:pt x="0" y="0"/>
                </a:moveTo>
                <a:lnTo>
                  <a:pt x="4856534" y="0"/>
                </a:lnTo>
                <a:lnTo>
                  <a:pt x="485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823" r="0" b="-34924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695301" y="2051175"/>
            <a:ext cx="3112013" cy="2957149"/>
          </a:xfrm>
          <a:custGeom>
            <a:avLst/>
            <a:gdLst/>
            <a:ahLst/>
            <a:cxnLst/>
            <a:rect r="r" b="b" t="t" l="l"/>
            <a:pathLst>
              <a:path h="2957149" w="3112013">
                <a:moveTo>
                  <a:pt x="0" y="0"/>
                </a:moveTo>
                <a:lnTo>
                  <a:pt x="3112013" y="0"/>
                </a:lnTo>
                <a:lnTo>
                  <a:pt x="3112013" y="2957149"/>
                </a:lnTo>
                <a:lnTo>
                  <a:pt x="0" y="2957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515" r="0" b="-16138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311648" y="5103574"/>
            <a:ext cx="2446097" cy="3597712"/>
          </a:xfrm>
          <a:custGeom>
            <a:avLst/>
            <a:gdLst/>
            <a:ahLst/>
            <a:cxnLst/>
            <a:rect r="r" b="b" t="t" l="l"/>
            <a:pathLst>
              <a:path h="3597712" w="2446097">
                <a:moveTo>
                  <a:pt x="0" y="0"/>
                </a:moveTo>
                <a:lnTo>
                  <a:pt x="2446097" y="0"/>
                </a:lnTo>
                <a:lnTo>
                  <a:pt x="2446097" y="3597712"/>
                </a:lnTo>
                <a:lnTo>
                  <a:pt x="0" y="3597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632" t="-12744" r="-14764" b="-1090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3865551" y="7250947"/>
            <a:ext cx="2832352" cy="2942185"/>
            <a:chOff x="0" y="0"/>
            <a:chExt cx="3776469" cy="39229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776472" cy="3922903"/>
            </a:xfrm>
            <a:custGeom>
              <a:avLst/>
              <a:gdLst/>
              <a:ahLst/>
              <a:cxnLst/>
              <a:rect r="r" b="b" t="t" l="l"/>
              <a:pathLst>
                <a:path h="3922903" w="3776472">
                  <a:moveTo>
                    <a:pt x="0" y="0"/>
                  </a:moveTo>
                  <a:lnTo>
                    <a:pt x="3776472" y="0"/>
                  </a:lnTo>
                  <a:lnTo>
                    <a:pt x="3776472" y="3922903"/>
                  </a:lnTo>
                  <a:lnTo>
                    <a:pt x="0" y="3922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8" t="0" r="-58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2242758" y="5960769"/>
            <a:ext cx="5373434" cy="3120728"/>
          </a:xfrm>
          <a:custGeom>
            <a:avLst/>
            <a:gdLst/>
            <a:ahLst/>
            <a:cxnLst/>
            <a:rect r="r" b="b" t="t" l="l"/>
            <a:pathLst>
              <a:path h="3120728" w="5373434">
                <a:moveTo>
                  <a:pt x="0" y="0"/>
                </a:moveTo>
                <a:lnTo>
                  <a:pt x="5373434" y="0"/>
                </a:lnTo>
                <a:lnTo>
                  <a:pt x="5373434" y="3120729"/>
                </a:lnTo>
                <a:lnTo>
                  <a:pt x="0" y="3120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86714" r="0" b="-4342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4278166" y="1971586"/>
            <a:ext cx="3338025" cy="3171914"/>
          </a:xfrm>
          <a:custGeom>
            <a:avLst/>
            <a:gdLst/>
            <a:ahLst/>
            <a:cxnLst/>
            <a:rect r="r" b="b" t="t" l="l"/>
            <a:pathLst>
              <a:path h="3171914" w="3338025">
                <a:moveTo>
                  <a:pt x="0" y="0"/>
                </a:moveTo>
                <a:lnTo>
                  <a:pt x="3338026" y="0"/>
                </a:lnTo>
                <a:lnTo>
                  <a:pt x="3338026" y="3171914"/>
                </a:lnTo>
                <a:lnTo>
                  <a:pt x="0" y="31719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8800" r="0" b="-21853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216889" y="2326957"/>
            <a:ext cx="2432377" cy="3460155"/>
          </a:xfrm>
          <a:custGeom>
            <a:avLst/>
            <a:gdLst/>
            <a:ahLst/>
            <a:cxnLst/>
            <a:rect r="r" b="b" t="t" l="l"/>
            <a:pathLst>
              <a:path h="3460155" w="2432377">
                <a:moveTo>
                  <a:pt x="0" y="0"/>
                </a:moveTo>
                <a:lnTo>
                  <a:pt x="2432377" y="0"/>
                </a:lnTo>
                <a:lnTo>
                  <a:pt x="2432377" y="3460155"/>
                </a:lnTo>
                <a:lnTo>
                  <a:pt x="0" y="3460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5854" t="-24928" r="-18317" b="-1378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206101" y="6120487"/>
            <a:ext cx="2095909" cy="2801292"/>
          </a:xfrm>
          <a:custGeom>
            <a:avLst/>
            <a:gdLst/>
            <a:ahLst/>
            <a:cxnLst/>
            <a:rect r="r" b="b" t="t" l="l"/>
            <a:pathLst>
              <a:path h="2801292" w="2095909">
                <a:moveTo>
                  <a:pt x="0" y="0"/>
                </a:moveTo>
                <a:lnTo>
                  <a:pt x="2095908" y="0"/>
                </a:lnTo>
                <a:lnTo>
                  <a:pt x="2095908" y="2801293"/>
                </a:lnTo>
                <a:lnTo>
                  <a:pt x="0" y="28012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1649266" y="2326957"/>
            <a:ext cx="2715594" cy="3021624"/>
          </a:xfrm>
          <a:custGeom>
            <a:avLst/>
            <a:gdLst/>
            <a:ahLst/>
            <a:cxnLst/>
            <a:rect r="r" b="b" t="t" l="l"/>
            <a:pathLst>
              <a:path h="3021624" w="2715594">
                <a:moveTo>
                  <a:pt x="0" y="0"/>
                </a:moveTo>
                <a:lnTo>
                  <a:pt x="2715594" y="0"/>
                </a:lnTo>
                <a:lnTo>
                  <a:pt x="2715594" y="3021624"/>
                </a:lnTo>
                <a:lnTo>
                  <a:pt x="0" y="3021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0961" r="-42834" b="-3019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4324908" y="345757"/>
            <a:ext cx="13963092" cy="1609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5900" spc="171">
                <a:solidFill>
                  <a:srgbClr val="004AAD"/>
                </a:solidFill>
                <a:latin typeface="Arturo Bold"/>
              </a:rPr>
              <a:t>Край, де я живу</a:t>
            </a:r>
          </a:p>
          <a:p>
            <a:pPr algn="ctr">
              <a:lnSpc>
                <a:spcPts val="6254"/>
              </a:lnSpc>
            </a:pPr>
            <a:r>
              <a:rPr lang="en-US" sz="5900" spc="171">
                <a:solidFill>
                  <a:srgbClr val="004AAD"/>
                </a:solidFill>
                <a:latin typeface="Arturo Bold"/>
              </a:rPr>
              <a:t>УЖГОРОД- МОЄ МІСТО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4633825"/>
            <a:ext cx="6586958" cy="1486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24"/>
              </a:lnSpc>
            </a:pPr>
            <a:r>
              <a:rPr lang="en-US" sz="5400" spc="1079">
                <a:solidFill>
                  <a:srgbClr val="004AAD"/>
                </a:solidFill>
                <a:latin typeface="Arturo Bold"/>
              </a:rPr>
              <a:t>Герб Ужгорода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311648" y="9321666"/>
            <a:ext cx="13325457" cy="149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9"/>
              </a:lnSpc>
            </a:pPr>
            <a:r>
              <a:rPr lang="en-US" sz="5517" spc="1098">
                <a:solidFill>
                  <a:srgbClr val="FFFFFF"/>
                </a:solidFill>
                <a:latin typeface="Arturo Bold"/>
              </a:rPr>
              <a:t>Гроно в</a:t>
            </a:r>
            <a:r>
              <a:rPr lang="en-US" sz="5517" spc="1098">
                <a:solidFill>
                  <a:srgbClr val="FFFFFF"/>
                </a:solidFill>
                <a:latin typeface="Arturo Bold"/>
              </a:rPr>
              <a:t>инограду </a:t>
            </a:r>
          </a:p>
          <a:p>
            <a:pPr algn="ctr">
              <a:lnSpc>
                <a:spcPts val="5849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39193" y="516832"/>
            <a:ext cx="3159326" cy="3312181"/>
          </a:xfrm>
          <a:custGeom>
            <a:avLst/>
            <a:gdLst/>
            <a:ahLst/>
            <a:cxnLst/>
            <a:rect r="r" b="b" t="t" l="l"/>
            <a:pathLst>
              <a:path h="3312181" w="3159326">
                <a:moveTo>
                  <a:pt x="0" y="0"/>
                </a:moveTo>
                <a:lnTo>
                  <a:pt x="3159326" y="0"/>
                </a:lnTo>
                <a:lnTo>
                  <a:pt x="3159326" y="3312181"/>
                </a:lnTo>
                <a:lnTo>
                  <a:pt x="0" y="3312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859" r="0" b="-14628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59398" y="293066"/>
            <a:ext cx="3360765" cy="3759712"/>
          </a:xfrm>
          <a:custGeom>
            <a:avLst/>
            <a:gdLst/>
            <a:ahLst/>
            <a:cxnLst/>
            <a:rect r="r" b="b" t="t" l="l"/>
            <a:pathLst>
              <a:path h="3759712" w="3360765">
                <a:moveTo>
                  <a:pt x="0" y="0"/>
                </a:moveTo>
                <a:lnTo>
                  <a:pt x="3360765" y="0"/>
                </a:lnTo>
                <a:lnTo>
                  <a:pt x="3360765" y="3759712"/>
                </a:lnTo>
                <a:lnTo>
                  <a:pt x="0" y="375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4739193" y="4095446"/>
            <a:ext cx="4951605" cy="2994173"/>
          </a:xfrm>
          <a:custGeom>
            <a:avLst/>
            <a:gdLst/>
            <a:ahLst/>
            <a:cxnLst/>
            <a:rect r="r" b="b" t="t" l="l"/>
            <a:pathLst>
              <a:path h="2994173" w="4951605">
                <a:moveTo>
                  <a:pt x="0" y="0"/>
                </a:moveTo>
                <a:lnTo>
                  <a:pt x="4951605" y="0"/>
                </a:lnTo>
                <a:lnTo>
                  <a:pt x="4951605" y="2994173"/>
                </a:lnTo>
                <a:lnTo>
                  <a:pt x="0" y="2994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031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1665803" y="2507061"/>
            <a:ext cx="6115584" cy="3176769"/>
          </a:xfrm>
          <a:custGeom>
            <a:avLst/>
            <a:gdLst/>
            <a:ahLst/>
            <a:cxnLst/>
            <a:rect r="r" b="b" t="t" l="l"/>
            <a:pathLst>
              <a:path h="3176769" w="6115584">
                <a:moveTo>
                  <a:pt x="0" y="0"/>
                </a:moveTo>
                <a:lnTo>
                  <a:pt x="6115584" y="0"/>
                </a:lnTo>
                <a:lnTo>
                  <a:pt x="6115584" y="3176769"/>
                </a:lnTo>
                <a:lnTo>
                  <a:pt x="0" y="31767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9782" r="0" b="-4751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904134" y="2214744"/>
            <a:ext cx="2525982" cy="3093125"/>
          </a:xfrm>
          <a:custGeom>
            <a:avLst/>
            <a:gdLst/>
            <a:ahLst/>
            <a:cxnLst/>
            <a:rect r="r" b="b" t="t" l="l"/>
            <a:pathLst>
              <a:path h="3093125" w="2525982">
                <a:moveTo>
                  <a:pt x="0" y="0"/>
                </a:moveTo>
                <a:lnTo>
                  <a:pt x="2525982" y="0"/>
                </a:lnTo>
                <a:lnTo>
                  <a:pt x="2525982" y="3093125"/>
                </a:lnTo>
                <a:lnTo>
                  <a:pt x="0" y="3093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9802" r="-28394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214995" y="7356319"/>
            <a:ext cx="6263781" cy="2781614"/>
          </a:xfrm>
          <a:custGeom>
            <a:avLst/>
            <a:gdLst/>
            <a:ahLst/>
            <a:cxnLst/>
            <a:rect r="r" b="b" t="t" l="l"/>
            <a:pathLst>
              <a:path h="2781614" w="6263781">
                <a:moveTo>
                  <a:pt x="0" y="0"/>
                </a:moveTo>
                <a:lnTo>
                  <a:pt x="6263781" y="0"/>
                </a:lnTo>
                <a:lnTo>
                  <a:pt x="6263781" y="2781613"/>
                </a:lnTo>
                <a:lnTo>
                  <a:pt x="0" y="27816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8888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459398" y="4931570"/>
            <a:ext cx="4279795" cy="3209846"/>
          </a:xfrm>
          <a:custGeom>
            <a:avLst/>
            <a:gdLst/>
            <a:ahLst/>
            <a:cxnLst/>
            <a:rect r="r" b="b" t="t" l="l"/>
            <a:pathLst>
              <a:path h="3209846" w="4279795">
                <a:moveTo>
                  <a:pt x="0" y="0"/>
                </a:moveTo>
                <a:lnTo>
                  <a:pt x="4279795" y="0"/>
                </a:lnTo>
                <a:lnTo>
                  <a:pt x="4279795" y="3209846"/>
                </a:lnTo>
                <a:lnTo>
                  <a:pt x="0" y="32098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-10800000">
            <a:off x="14199129" y="7356319"/>
            <a:ext cx="3582258" cy="2577206"/>
          </a:xfrm>
          <a:custGeom>
            <a:avLst/>
            <a:gdLst/>
            <a:ahLst/>
            <a:cxnLst/>
            <a:rect r="r" b="b" t="t" l="l"/>
            <a:pathLst>
              <a:path h="2577206" w="3582258">
                <a:moveTo>
                  <a:pt x="0" y="0"/>
                </a:moveTo>
                <a:lnTo>
                  <a:pt x="3582258" y="0"/>
                </a:lnTo>
                <a:lnTo>
                  <a:pt x="3582258" y="2577205"/>
                </a:lnTo>
                <a:lnTo>
                  <a:pt x="0" y="257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6404" r="-13749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5329262" y="222837"/>
            <a:ext cx="13963092" cy="171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48"/>
              </a:lnSpc>
            </a:pPr>
            <a:r>
              <a:rPr lang="en-US" sz="6099" spc="420">
                <a:solidFill>
                  <a:srgbClr val="004AAD"/>
                </a:solidFill>
                <a:latin typeface="Arturo Bold"/>
              </a:rPr>
              <a:t>Край, де я живу</a:t>
            </a:r>
          </a:p>
          <a:p>
            <a:pPr algn="ctr">
              <a:lnSpc>
                <a:spcPts val="6648"/>
              </a:lnSpc>
            </a:pPr>
            <a:r>
              <a:rPr lang="en-US" sz="6099" spc="420">
                <a:solidFill>
                  <a:srgbClr val="004AAD"/>
                </a:solidFill>
                <a:latin typeface="Arturo Bold"/>
              </a:rPr>
              <a:t>ЗАКАРПАТТЯ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9398" y="8609170"/>
            <a:ext cx="6586958" cy="1351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1"/>
              </a:lnSpc>
            </a:pPr>
            <a:r>
              <a:rPr lang="en-US" sz="5517" spc="1102">
                <a:solidFill>
                  <a:srgbClr val="004AAD"/>
                </a:solidFill>
                <a:latin typeface="Arturo Bold"/>
              </a:rPr>
              <a:t>Меншини Закарпаття </a:t>
            </a:r>
          </a:p>
        </p:txBody>
      </p:sp>
      <p:sp>
        <p:nvSpPr>
          <p:cNvPr name="TextBox 13" id="13"/>
          <p:cNvSpPr txBox="true"/>
          <p:nvPr/>
        </p:nvSpPr>
        <p:spPr>
          <a:xfrm rot="78911">
            <a:off x="11264875" y="6086913"/>
            <a:ext cx="5406019" cy="1644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4100" spc="815">
                <a:solidFill>
                  <a:srgbClr val="000000"/>
                </a:solidFill>
                <a:latin typeface="Arturo Bold"/>
              </a:rPr>
              <a:t>Осінь в рідному краї </a:t>
            </a:r>
          </a:p>
          <a:p>
            <a:pPr algn="ctr">
              <a:lnSpc>
                <a:spcPts val="4346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57059" y="484430"/>
            <a:ext cx="2573921" cy="3431895"/>
          </a:xfrm>
          <a:custGeom>
            <a:avLst/>
            <a:gdLst/>
            <a:ahLst/>
            <a:cxnLst/>
            <a:rect r="r" b="b" t="t" l="l"/>
            <a:pathLst>
              <a:path h="3431895" w="2573921">
                <a:moveTo>
                  <a:pt x="0" y="0"/>
                </a:moveTo>
                <a:lnTo>
                  <a:pt x="2573921" y="0"/>
                </a:lnTo>
                <a:lnTo>
                  <a:pt x="2573921" y="3431895"/>
                </a:lnTo>
                <a:lnTo>
                  <a:pt x="0" y="3431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890794" y="2721441"/>
            <a:ext cx="3873225" cy="4307546"/>
          </a:xfrm>
          <a:custGeom>
            <a:avLst/>
            <a:gdLst/>
            <a:ahLst/>
            <a:cxnLst/>
            <a:rect r="r" b="b" t="t" l="l"/>
            <a:pathLst>
              <a:path h="4307546" w="3873225">
                <a:moveTo>
                  <a:pt x="0" y="0"/>
                </a:moveTo>
                <a:lnTo>
                  <a:pt x="3873224" y="0"/>
                </a:lnTo>
                <a:lnTo>
                  <a:pt x="3873224" y="4307546"/>
                </a:lnTo>
                <a:lnTo>
                  <a:pt x="0" y="4307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0179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0525201" y="6725097"/>
            <a:ext cx="3844614" cy="3390259"/>
          </a:xfrm>
          <a:custGeom>
            <a:avLst/>
            <a:gdLst/>
            <a:ahLst/>
            <a:cxnLst/>
            <a:rect r="r" b="b" t="t" l="l"/>
            <a:pathLst>
              <a:path h="3390259" w="3844614">
                <a:moveTo>
                  <a:pt x="0" y="0"/>
                </a:moveTo>
                <a:lnTo>
                  <a:pt x="3844614" y="0"/>
                </a:lnTo>
                <a:lnTo>
                  <a:pt x="3844614" y="3390259"/>
                </a:lnTo>
                <a:lnTo>
                  <a:pt x="0" y="339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0499" r="0" b="-30702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316849" y="1201620"/>
            <a:ext cx="3003660" cy="3039642"/>
          </a:xfrm>
          <a:custGeom>
            <a:avLst/>
            <a:gdLst/>
            <a:ahLst/>
            <a:cxnLst/>
            <a:rect r="r" b="b" t="t" l="l"/>
            <a:pathLst>
              <a:path h="3039642" w="3003660">
                <a:moveTo>
                  <a:pt x="0" y="0"/>
                </a:moveTo>
                <a:lnTo>
                  <a:pt x="3003660" y="0"/>
                </a:lnTo>
                <a:lnTo>
                  <a:pt x="3003660" y="3039642"/>
                </a:lnTo>
                <a:lnTo>
                  <a:pt x="0" y="3039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1755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040812" y="2376498"/>
            <a:ext cx="3021431" cy="3079655"/>
          </a:xfrm>
          <a:custGeom>
            <a:avLst/>
            <a:gdLst/>
            <a:ahLst/>
            <a:cxnLst/>
            <a:rect r="r" b="b" t="t" l="l"/>
            <a:pathLst>
              <a:path h="3079655" w="3021431">
                <a:moveTo>
                  <a:pt x="0" y="0"/>
                </a:moveTo>
                <a:lnTo>
                  <a:pt x="3021432" y="0"/>
                </a:lnTo>
                <a:lnTo>
                  <a:pt x="3021432" y="3079655"/>
                </a:lnTo>
                <a:lnTo>
                  <a:pt x="0" y="3079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1128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15598" y="1629071"/>
            <a:ext cx="3330771" cy="4441027"/>
          </a:xfrm>
          <a:custGeom>
            <a:avLst/>
            <a:gdLst/>
            <a:ahLst/>
            <a:cxnLst/>
            <a:rect r="r" b="b" t="t" l="l"/>
            <a:pathLst>
              <a:path h="4441027" w="3330771">
                <a:moveTo>
                  <a:pt x="0" y="0"/>
                </a:moveTo>
                <a:lnTo>
                  <a:pt x="3330770" y="0"/>
                </a:lnTo>
                <a:lnTo>
                  <a:pt x="3330770" y="4441027"/>
                </a:lnTo>
                <a:lnTo>
                  <a:pt x="0" y="4441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514697" y="6070098"/>
            <a:ext cx="3416283" cy="4037392"/>
          </a:xfrm>
          <a:custGeom>
            <a:avLst/>
            <a:gdLst/>
            <a:ahLst/>
            <a:cxnLst/>
            <a:rect r="r" b="b" t="t" l="l"/>
            <a:pathLst>
              <a:path h="4037392" w="3416283">
                <a:moveTo>
                  <a:pt x="0" y="0"/>
                </a:moveTo>
                <a:lnTo>
                  <a:pt x="3416283" y="0"/>
                </a:lnTo>
                <a:lnTo>
                  <a:pt x="3416283" y="4037392"/>
                </a:lnTo>
                <a:lnTo>
                  <a:pt x="0" y="4037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3093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515598" y="6479673"/>
            <a:ext cx="4951182" cy="3382393"/>
          </a:xfrm>
          <a:custGeom>
            <a:avLst/>
            <a:gdLst/>
            <a:ahLst/>
            <a:cxnLst/>
            <a:rect r="r" b="b" t="t" l="l"/>
            <a:pathLst>
              <a:path h="3382393" w="4951182">
                <a:moveTo>
                  <a:pt x="0" y="0"/>
                </a:moveTo>
                <a:lnTo>
                  <a:pt x="4951182" y="0"/>
                </a:lnTo>
                <a:lnTo>
                  <a:pt x="4951182" y="3382394"/>
                </a:lnTo>
                <a:lnTo>
                  <a:pt x="0" y="3382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946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225483" y="110490"/>
            <a:ext cx="17033817" cy="1662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7"/>
              </a:lnSpc>
            </a:pPr>
            <a:r>
              <a:rPr lang="en-US" sz="5700" spc="1140">
                <a:solidFill>
                  <a:srgbClr val="004AAD"/>
                </a:solidFill>
                <a:latin typeface="Arturo Bold"/>
              </a:rPr>
              <a:t>НАРОДНІ ПРОМИСЛИ ЗАКАРПАТТЯ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72342" y="4605863"/>
            <a:ext cx="6586958" cy="1802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4400" spc="875">
                <a:solidFill>
                  <a:srgbClr val="000000"/>
                </a:solidFill>
                <a:latin typeface="Arturo Bold"/>
              </a:rPr>
              <a:t>Візерунок на  глечику</a:t>
            </a:r>
          </a:p>
          <a:p>
            <a:pPr algn="ctr">
              <a:lnSpc>
                <a:spcPts val="4664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4348511" y="7542910"/>
            <a:ext cx="6586958" cy="1802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4400" spc="875">
                <a:solidFill>
                  <a:srgbClr val="004AAD"/>
                </a:solidFill>
                <a:latin typeface="Arturo Bold"/>
              </a:rPr>
              <a:t>Народна іграшка</a:t>
            </a:r>
          </a:p>
          <a:p>
            <a:pPr algn="ctr">
              <a:lnSpc>
                <a:spcPts val="4664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859" y="6871012"/>
            <a:ext cx="3908377" cy="3033335"/>
          </a:xfrm>
          <a:custGeom>
            <a:avLst/>
            <a:gdLst/>
            <a:ahLst/>
            <a:cxnLst/>
            <a:rect r="r" b="b" t="t" l="l"/>
            <a:pathLst>
              <a:path h="3033335" w="3908377">
                <a:moveTo>
                  <a:pt x="0" y="0"/>
                </a:moveTo>
                <a:lnTo>
                  <a:pt x="3908377" y="0"/>
                </a:lnTo>
                <a:lnTo>
                  <a:pt x="3908377" y="3033335"/>
                </a:lnTo>
                <a:lnTo>
                  <a:pt x="0" y="303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96859" y="1028700"/>
            <a:ext cx="4299804" cy="3224853"/>
          </a:xfrm>
          <a:custGeom>
            <a:avLst/>
            <a:gdLst/>
            <a:ahLst/>
            <a:cxnLst/>
            <a:rect r="r" b="b" t="t" l="l"/>
            <a:pathLst>
              <a:path h="3224853" w="4299804">
                <a:moveTo>
                  <a:pt x="0" y="0"/>
                </a:moveTo>
                <a:lnTo>
                  <a:pt x="4299804" y="0"/>
                </a:lnTo>
                <a:lnTo>
                  <a:pt x="4299804" y="3224853"/>
                </a:lnTo>
                <a:lnTo>
                  <a:pt x="0" y="3224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1327467" y="3146494"/>
            <a:ext cx="3514351" cy="4697115"/>
          </a:xfrm>
          <a:custGeom>
            <a:avLst/>
            <a:gdLst/>
            <a:ahLst/>
            <a:cxnLst/>
            <a:rect r="r" b="b" t="t" l="l"/>
            <a:pathLst>
              <a:path h="4697115" w="3514351">
                <a:moveTo>
                  <a:pt x="0" y="0"/>
                </a:moveTo>
                <a:lnTo>
                  <a:pt x="3514350" y="0"/>
                </a:lnTo>
                <a:lnTo>
                  <a:pt x="3514350" y="4697115"/>
                </a:lnTo>
                <a:lnTo>
                  <a:pt x="0" y="4697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892871" y="6019528"/>
            <a:ext cx="2906596" cy="3884819"/>
          </a:xfrm>
          <a:custGeom>
            <a:avLst/>
            <a:gdLst/>
            <a:ahLst/>
            <a:cxnLst/>
            <a:rect r="r" b="b" t="t" l="l"/>
            <a:pathLst>
              <a:path h="3884819" w="2906596">
                <a:moveTo>
                  <a:pt x="0" y="0"/>
                </a:moveTo>
                <a:lnTo>
                  <a:pt x="2906596" y="0"/>
                </a:lnTo>
                <a:lnTo>
                  <a:pt x="2906596" y="3884819"/>
                </a:lnTo>
                <a:lnTo>
                  <a:pt x="0" y="3884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649353">
            <a:off x="5531142" y="2626700"/>
            <a:ext cx="4761845" cy="3560802"/>
          </a:xfrm>
          <a:custGeom>
            <a:avLst/>
            <a:gdLst/>
            <a:ahLst/>
            <a:cxnLst/>
            <a:rect r="r" b="b" t="t" l="l"/>
            <a:pathLst>
              <a:path h="3560802" w="4761845">
                <a:moveTo>
                  <a:pt x="0" y="0"/>
                </a:moveTo>
                <a:lnTo>
                  <a:pt x="4761845" y="0"/>
                </a:lnTo>
                <a:lnTo>
                  <a:pt x="4761845" y="3560802"/>
                </a:lnTo>
                <a:lnTo>
                  <a:pt x="0" y="3560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5057060" y="4863277"/>
            <a:ext cx="2835602" cy="5041070"/>
          </a:xfrm>
          <a:custGeom>
            <a:avLst/>
            <a:gdLst/>
            <a:ahLst/>
            <a:cxnLst/>
            <a:rect r="r" b="b" t="t" l="l"/>
            <a:pathLst>
              <a:path h="5041070" w="2835602">
                <a:moveTo>
                  <a:pt x="0" y="0"/>
                </a:moveTo>
                <a:lnTo>
                  <a:pt x="2835601" y="0"/>
                </a:lnTo>
                <a:lnTo>
                  <a:pt x="2835601" y="5041070"/>
                </a:lnTo>
                <a:lnTo>
                  <a:pt x="0" y="50410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4496663" y="318135"/>
            <a:ext cx="12649818" cy="1506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5700" spc="1140">
                <a:solidFill>
                  <a:srgbClr val="004AAD"/>
                </a:solidFill>
                <a:latin typeface="Arturo Bold"/>
              </a:rPr>
              <a:t>НАРОДНІ ПРОМИСЛИ ЗАКАРПАТТЯ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782431" y="7049506"/>
            <a:ext cx="5110441" cy="1882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5"/>
              </a:lnSpc>
            </a:pPr>
            <a:r>
              <a:rPr lang="en-US" sz="4599" spc="611">
                <a:solidFill>
                  <a:srgbClr val="000000"/>
                </a:solidFill>
                <a:latin typeface="Arturo Bold"/>
              </a:rPr>
              <a:t>Візерунок</a:t>
            </a:r>
          </a:p>
          <a:p>
            <a:pPr algn="ctr">
              <a:lnSpc>
                <a:spcPts val="4875"/>
              </a:lnSpc>
            </a:pPr>
            <a:r>
              <a:rPr lang="en-US" sz="4599" spc="611">
                <a:solidFill>
                  <a:srgbClr val="000000"/>
                </a:solidFill>
                <a:latin typeface="Arturo Bold"/>
              </a:rPr>
              <a:t> на рушнику</a:t>
            </a:r>
          </a:p>
          <a:p>
            <a:pPr algn="ctr">
              <a:lnSpc>
                <a:spcPts val="4875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7408587" y="1878895"/>
            <a:ext cx="14866461" cy="1802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4400" spc="730">
                <a:solidFill>
                  <a:srgbClr val="004AAD"/>
                </a:solidFill>
                <a:latin typeface="Arturo Bold"/>
              </a:rPr>
              <a:t>Екскурсія </a:t>
            </a:r>
          </a:p>
          <a:p>
            <a:pPr algn="ctr">
              <a:lnSpc>
                <a:spcPts val="4664"/>
              </a:lnSpc>
            </a:pPr>
            <a:r>
              <a:rPr lang="en-US" sz="4400" spc="730">
                <a:solidFill>
                  <a:srgbClr val="004AAD"/>
                </a:solidFill>
                <a:latin typeface="Arturo Bold"/>
              </a:rPr>
              <a:t>в "Стару хату" </a:t>
            </a:r>
          </a:p>
          <a:p>
            <a:pPr algn="ctr">
              <a:lnSpc>
                <a:spcPts val="466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-249307" y="4807821"/>
            <a:ext cx="6586958" cy="1211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4400" spc="479">
                <a:solidFill>
                  <a:srgbClr val="004AAD"/>
                </a:solidFill>
                <a:latin typeface="Arturo Bold"/>
              </a:rPr>
              <a:t>Бобальки на святвечір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41759">
            <a:off x="4829162" y="4316277"/>
            <a:ext cx="3706517" cy="4942023"/>
          </a:xfrm>
          <a:custGeom>
            <a:avLst/>
            <a:gdLst/>
            <a:ahLst/>
            <a:cxnLst/>
            <a:rect r="r" b="b" t="t" l="l"/>
            <a:pathLst>
              <a:path h="4942023" w="3706517">
                <a:moveTo>
                  <a:pt x="0" y="0"/>
                </a:moveTo>
                <a:lnTo>
                  <a:pt x="3706518" y="0"/>
                </a:lnTo>
                <a:lnTo>
                  <a:pt x="3706518" y="4942023"/>
                </a:lnTo>
                <a:lnTo>
                  <a:pt x="0" y="4942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446495" y="5143500"/>
            <a:ext cx="3562240" cy="4749654"/>
          </a:xfrm>
          <a:custGeom>
            <a:avLst/>
            <a:gdLst/>
            <a:ahLst/>
            <a:cxnLst/>
            <a:rect r="r" b="b" t="t" l="l"/>
            <a:pathLst>
              <a:path h="4749654" w="3562240">
                <a:moveTo>
                  <a:pt x="0" y="0"/>
                </a:moveTo>
                <a:lnTo>
                  <a:pt x="3562240" y="0"/>
                </a:lnTo>
                <a:lnTo>
                  <a:pt x="3562240" y="4749654"/>
                </a:lnTo>
                <a:lnTo>
                  <a:pt x="0" y="47496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547519" y="1434774"/>
            <a:ext cx="5325496" cy="3708726"/>
          </a:xfrm>
          <a:custGeom>
            <a:avLst/>
            <a:gdLst/>
            <a:ahLst/>
            <a:cxnLst/>
            <a:rect r="r" b="b" t="t" l="l"/>
            <a:pathLst>
              <a:path h="3708726" w="5325496">
                <a:moveTo>
                  <a:pt x="0" y="0"/>
                </a:moveTo>
                <a:lnTo>
                  <a:pt x="5325496" y="0"/>
                </a:lnTo>
                <a:lnTo>
                  <a:pt x="5325496" y="3708726"/>
                </a:lnTo>
                <a:lnTo>
                  <a:pt x="0" y="3708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0699" r="0" b="-3122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394864" y="5746171"/>
            <a:ext cx="3393812" cy="3952584"/>
          </a:xfrm>
          <a:custGeom>
            <a:avLst/>
            <a:gdLst/>
            <a:ahLst/>
            <a:cxnLst/>
            <a:rect r="r" b="b" t="t" l="l"/>
            <a:pathLst>
              <a:path h="3952584" w="3393812">
                <a:moveTo>
                  <a:pt x="0" y="0"/>
                </a:moveTo>
                <a:lnTo>
                  <a:pt x="3393812" y="0"/>
                </a:lnTo>
                <a:lnTo>
                  <a:pt x="3393812" y="3952585"/>
                </a:lnTo>
                <a:lnTo>
                  <a:pt x="0" y="39525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401" t="0" r="-64129" b="-3343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8760671" y="5746171"/>
            <a:ext cx="5072407" cy="3871840"/>
          </a:xfrm>
          <a:custGeom>
            <a:avLst/>
            <a:gdLst/>
            <a:ahLst/>
            <a:cxnLst/>
            <a:rect r="r" b="b" t="t" l="l"/>
            <a:pathLst>
              <a:path h="3871840" w="5072407">
                <a:moveTo>
                  <a:pt x="0" y="0"/>
                </a:moveTo>
                <a:lnTo>
                  <a:pt x="5072407" y="0"/>
                </a:lnTo>
                <a:lnTo>
                  <a:pt x="5072407" y="3871840"/>
                </a:lnTo>
                <a:lnTo>
                  <a:pt x="0" y="3871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3057" r="0" b="-32041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532787">
            <a:off x="8358593" y="1544241"/>
            <a:ext cx="4164964" cy="3599259"/>
          </a:xfrm>
          <a:custGeom>
            <a:avLst/>
            <a:gdLst/>
            <a:ahLst/>
            <a:cxnLst/>
            <a:rect r="r" b="b" t="t" l="l"/>
            <a:pathLst>
              <a:path h="3599259" w="4164964">
                <a:moveTo>
                  <a:pt x="0" y="0"/>
                </a:moveTo>
                <a:lnTo>
                  <a:pt x="4164964" y="0"/>
                </a:lnTo>
                <a:lnTo>
                  <a:pt x="4164964" y="3599259"/>
                </a:lnTo>
                <a:lnTo>
                  <a:pt x="0" y="3599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264" r="0" b="-24665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1434774"/>
            <a:ext cx="4252722" cy="2839318"/>
          </a:xfrm>
          <a:custGeom>
            <a:avLst/>
            <a:gdLst/>
            <a:ahLst/>
            <a:cxnLst/>
            <a:rect r="r" b="b" t="t" l="l"/>
            <a:pathLst>
              <a:path h="2839318" w="4252722">
                <a:moveTo>
                  <a:pt x="0" y="0"/>
                </a:moveTo>
                <a:lnTo>
                  <a:pt x="4252722" y="0"/>
                </a:lnTo>
                <a:lnTo>
                  <a:pt x="4252722" y="2839318"/>
                </a:lnTo>
                <a:lnTo>
                  <a:pt x="0" y="2839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839198" y="255126"/>
            <a:ext cx="17033817" cy="988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spc="587">
                <a:solidFill>
                  <a:srgbClr val="004AAD"/>
                </a:solidFill>
                <a:latin typeface="Arturo Bold"/>
              </a:rPr>
              <a:t>ВОЛОНТЕРСЬКА ДІЯЛЬНІСТЬ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82159" y="2682107"/>
            <a:ext cx="3678672" cy="3679940"/>
          </a:xfrm>
          <a:custGeom>
            <a:avLst/>
            <a:gdLst/>
            <a:ahLst/>
            <a:cxnLst/>
            <a:rect r="r" b="b" t="t" l="l"/>
            <a:pathLst>
              <a:path h="3679940" w="3678672">
                <a:moveTo>
                  <a:pt x="0" y="0"/>
                </a:moveTo>
                <a:lnTo>
                  <a:pt x="3678673" y="0"/>
                </a:lnTo>
                <a:lnTo>
                  <a:pt x="3678673" y="3679940"/>
                </a:lnTo>
                <a:lnTo>
                  <a:pt x="0" y="3679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287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253471"/>
            <a:ext cx="3218483" cy="3020834"/>
          </a:xfrm>
          <a:custGeom>
            <a:avLst/>
            <a:gdLst/>
            <a:ahLst/>
            <a:cxnLst/>
            <a:rect r="r" b="b" t="t" l="l"/>
            <a:pathLst>
              <a:path h="3020834" w="3218483">
                <a:moveTo>
                  <a:pt x="0" y="0"/>
                </a:moveTo>
                <a:lnTo>
                  <a:pt x="3218483" y="0"/>
                </a:lnTo>
                <a:lnTo>
                  <a:pt x="3218483" y="3020834"/>
                </a:lnTo>
                <a:lnTo>
                  <a:pt x="0" y="30208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2057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197311" y="5464805"/>
            <a:ext cx="3889574" cy="2917180"/>
          </a:xfrm>
          <a:custGeom>
            <a:avLst/>
            <a:gdLst/>
            <a:ahLst/>
            <a:cxnLst/>
            <a:rect r="r" b="b" t="t" l="l"/>
            <a:pathLst>
              <a:path h="2917180" w="3889574">
                <a:moveTo>
                  <a:pt x="0" y="0"/>
                </a:moveTo>
                <a:lnTo>
                  <a:pt x="3889573" y="0"/>
                </a:lnTo>
                <a:lnTo>
                  <a:pt x="3889573" y="2917180"/>
                </a:lnTo>
                <a:lnTo>
                  <a:pt x="0" y="29171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2915748" y="2638505"/>
            <a:ext cx="4957267" cy="3717950"/>
          </a:xfrm>
          <a:custGeom>
            <a:avLst/>
            <a:gdLst/>
            <a:ahLst/>
            <a:cxnLst/>
            <a:rect r="r" b="b" t="t" l="l"/>
            <a:pathLst>
              <a:path h="3717950" w="4957267">
                <a:moveTo>
                  <a:pt x="0" y="0"/>
                </a:moveTo>
                <a:lnTo>
                  <a:pt x="4957267" y="0"/>
                </a:lnTo>
                <a:lnTo>
                  <a:pt x="4957267" y="3717950"/>
                </a:lnTo>
                <a:lnTo>
                  <a:pt x="0" y="37179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9060832" y="6887701"/>
            <a:ext cx="2610495" cy="2937735"/>
          </a:xfrm>
          <a:custGeom>
            <a:avLst/>
            <a:gdLst/>
            <a:ahLst/>
            <a:cxnLst/>
            <a:rect r="r" b="b" t="t" l="l"/>
            <a:pathLst>
              <a:path h="2937735" w="2610495">
                <a:moveTo>
                  <a:pt x="0" y="0"/>
                </a:moveTo>
                <a:lnTo>
                  <a:pt x="2610495" y="0"/>
                </a:lnTo>
                <a:lnTo>
                  <a:pt x="2610495" y="2937736"/>
                </a:lnTo>
                <a:lnTo>
                  <a:pt x="0" y="29377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8481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356107" y="2253471"/>
            <a:ext cx="3265625" cy="4354167"/>
          </a:xfrm>
          <a:custGeom>
            <a:avLst/>
            <a:gdLst/>
            <a:ahLst/>
            <a:cxnLst/>
            <a:rect r="r" b="b" t="t" l="l"/>
            <a:pathLst>
              <a:path h="4354167" w="3265625">
                <a:moveTo>
                  <a:pt x="0" y="0"/>
                </a:moveTo>
                <a:lnTo>
                  <a:pt x="3265625" y="0"/>
                </a:lnTo>
                <a:lnTo>
                  <a:pt x="3265625" y="4354167"/>
                </a:lnTo>
                <a:lnTo>
                  <a:pt x="0" y="4354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839198" y="502776"/>
            <a:ext cx="17033817" cy="1416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8"/>
              </a:lnSpc>
            </a:pPr>
            <a:r>
              <a:rPr lang="en-US" sz="5700" spc="421">
                <a:solidFill>
                  <a:srgbClr val="004AAD"/>
                </a:solidFill>
                <a:latin typeface="Arturo Bold"/>
              </a:rPr>
              <a:t>УКРАЇНА - НАША БАТЬКІВЩИНА</a:t>
            </a:r>
          </a:p>
          <a:p>
            <a:pPr algn="ctr">
              <a:lnSpc>
                <a:spcPts val="5358"/>
              </a:lnSpc>
            </a:pPr>
            <a:r>
              <a:rPr lang="en-US" sz="5700" spc="421">
                <a:solidFill>
                  <a:srgbClr val="004AAD"/>
                </a:solidFill>
                <a:latin typeface="Arturo Bold"/>
              </a:rPr>
              <a:t>"Моя Україна - найкраща"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8579" y="8543910"/>
            <a:ext cx="7927527" cy="128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5517" spc="502">
                <a:solidFill>
                  <a:srgbClr val="000000"/>
                </a:solidFill>
                <a:latin typeface="Arturo Bold"/>
              </a:rPr>
              <a:t>Український віночок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360473" y="6960063"/>
            <a:ext cx="7927527" cy="128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55"/>
              </a:lnSpc>
            </a:pPr>
            <a:r>
              <a:rPr lang="en-US" sz="5517" spc="1102">
                <a:solidFill>
                  <a:srgbClr val="FFFFFF"/>
                </a:solidFill>
                <a:latin typeface="Arturo Bold"/>
              </a:rPr>
              <a:t>Символи України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819085"/>
            <a:ext cx="3415855" cy="2370364"/>
          </a:xfrm>
          <a:custGeom>
            <a:avLst/>
            <a:gdLst/>
            <a:ahLst/>
            <a:cxnLst/>
            <a:rect r="r" b="b" t="t" l="l"/>
            <a:pathLst>
              <a:path h="2370364" w="3415855">
                <a:moveTo>
                  <a:pt x="0" y="0"/>
                </a:moveTo>
                <a:lnTo>
                  <a:pt x="3415855" y="0"/>
                </a:lnTo>
                <a:lnTo>
                  <a:pt x="3415855" y="2370363"/>
                </a:lnTo>
                <a:lnTo>
                  <a:pt x="0" y="2370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673" r="-14712" b="-44269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3710834" y="1770987"/>
            <a:ext cx="3548466" cy="2781320"/>
          </a:xfrm>
          <a:custGeom>
            <a:avLst/>
            <a:gdLst/>
            <a:ahLst/>
            <a:cxnLst/>
            <a:rect r="r" b="b" t="t" l="l"/>
            <a:pathLst>
              <a:path h="2781320" w="3548466">
                <a:moveTo>
                  <a:pt x="0" y="0"/>
                </a:moveTo>
                <a:lnTo>
                  <a:pt x="3548466" y="0"/>
                </a:lnTo>
                <a:lnTo>
                  <a:pt x="3548466" y="2781320"/>
                </a:lnTo>
                <a:lnTo>
                  <a:pt x="0" y="2781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052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415605" y="4552307"/>
            <a:ext cx="4028949" cy="5371933"/>
          </a:xfrm>
          <a:custGeom>
            <a:avLst/>
            <a:gdLst/>
            <a:ahLst/>
            <a:cxnLst/>
            <a:rect r="r" b="b" t="t" l="l"/>
            <a:pathLst>
              <a:path h="5371933" w="4028949">
                <a:moveTo>
                  <a:pt x="0" y="0"/>
                </a:moveTo>
                <a:lnTo>
                  <a:pt x="4028950" y="0"/>
                </a:lnTo>
                <a:lnTo>
                  <a:pt x="4028950" y="5371933"/>
                </a:lnTo>
                <a:lnTo>
                  <a:pt x="0" y="53719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9895254" y="5411707"/>
            <a:ext cx="5910457" cy="3208415"/>
          </a:xfrm>
          <a:custGeom>
            <a:avLst/>
            <a:gdLst/>
            <a:ahLst/>
            <a:cxnLst/>
            <a:rect r="r" b="b" t="t" l="l"/>
            <a:pathLst>
              <a:path h="3208415" w="5910457">
                <a:moveTo>
                  <a:pt x="0" y="0"/>
                </a:moveTo>
                <a:lnTo>
                  <a:pt x="5910457" y="0"/>
                </a:lnTo>
                <a:lnTo>
                  <a:pt x="5910457" y="3208415"/>
                </a:lnTo>
                <a:lnTo>
                  <a:pt x="0" y="3208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8163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115338" y="2145120"/>
            <a:ext cx="2735145" cy="3190387"/>
          </a:xfrm>
          <a:custGeom>
            <a:avLst/>
            <a:gdLst/>
            <a:ahLst/>
            <a:cxnLst/>
            <a:rect r="r" b="b" t="t" l="l"/>
            <a:pathLst>
              <a:path h="3190387" w="2735145">
                <a:moveTo>
                  <a:pt x="0" y="0"/>
                </a:moveTo>
                <a:lnTo>
                  <a:pt x="2735144" y="0"/>
                </a:lnTo>
                <a:lnTo>
                  <a:pt x="2735144" y="3190387"/>
                </a:lnTo>
                <a:lnTo>
                  <a:pt x="0" y="31903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4583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967459" y="5791951"/>
            <a:ext cx="3091751" cy="4132289"/>
          </a:xfrm>
          <a:custGeom>
            <a:avLst/>
            <a:gdLst/>
            <a:ahLst/>
            <a:cxnLst/>
            <a:rect r="r" b="b" t="t" l="l"/>
            <a:pathLst>
              <a:path h="4132289" w="3091751">
                <a:moveTo>
                  <a:pt x="0" y="0"/>
                </a:moveTo>
                <a:lnTo>
                  <a:pt x="3091752" y="0"/>
                </a:lnTo>
                <a:lnTo>
                  <a:pt x="3091752" y="4132289"/>
                </a:lnTo>
                <a:lnTo>
                  <a:pt x="0" y="41322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5400000">
            <a:off x="5679071" y="1433509"/>
            <a:ext cx="3200780" cy="4624003"/>
          </a:xfrm>
          <a:custGeom>
            <a:avLst/>
            <a:gdLst/>
            <a:ahLst/>
            <a:cxnLst/>
            <a:rect r="r" b="b" t="t" l="l"/>
            <a:pathLst>
              <a:path h="4624003" w="3200780">
                <a:moveTo>
                  <a:pt x="0" y="0"/>
                </a:moveTo>
                <a:lnTo>
                  <a:pt x="3200780" y="0"/>
                </a:lnTo>
                <a:lnTo>
                  <a:pt x="3200780" y="4624003"/>
                </a:lnTo>
                <a:lnTo>
                  <a:pt x="0" y="46240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783" t="0" r="-12455" b="0"/>
            </a:stretch>
          </a:blipFill>
          <a:ln w="38100" cap="sq">
            <a:solidFill>
              <a:srgbClr val="004AAD"/>
            </a:solidFill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0" y="419290"/>
            <a:ext cx="17033817" cy="127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5700" spc="644">
                <a:solidFill>
                  <a:srgbClr val="004AAD"/>
                </a:solidFill>
                <a:latin typeface="Arturo Bold"/>
              </a:rPr>
              <a:t>УКРАЇНА - НАША БАТЬКІВЩИНА</a:t>
            </a:r>
          </a:p>
          <a:p>
            <a:pPr algn="ctr">
              <a:lnSpc>
                <a:spcPts val="4788"/>
              </a:lnSpc>
            </a:pPr>
            <a:r>
              <a:rPr lang="en-US" sz="5700" spc="644">
                <a:solidFill>
                  <a:srgbClr val="004AAD"/>
                </a:solidFill>
                <a:latin typeface="Arturo Bold"/>
              </a:rPr>
              <a:t>"Моя Україна - найкраща"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27527" y="8788715"/>
            <a:ext cx="9106289" cy="149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5517" spc="457">
                <a:solidFill>
                  <a:srgbClr val="FFFFFF"/>
                </a:solidFill>
                <a:latin typeface="Arturo Bold"/>
              </a:rPr>
              <a:t>Прапор та герб України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88" r="0" b="-5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63847" y="7200900"/>
            <a:ext cx="4072824" cy="2672837"/>
          </a:xfrm>
          <a:custGeom>
            <a:avLst/>
            <a:gdLst/>
            <a:ahLst/>
            <a:cxnLst/>
            <a:rect r="r" b="b" t="t" l="l"/>
            <a:pathLst>
              <a:path h="2672837" w="4072824">
                <a:moveTo>
                  <a:pt x="0" y="0"/>
                </a:moveTo>
                <a:lnTo>
                  <a:pt x="4072824" y="0"/>
                </a:lnTo>
                <a:lnTo>
                  <a:pt x="4072824" y="2672837"/>
                </a:lnTo>
                <a:lnTo>
                  <a:pt x="0" y="267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649" r="0" b="-66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170" y="1347406"/>
            <a:ext cx="5321089" cy="2838812"/>
          </a:xfrm>
          <a:custGeom>
            <a:avLst/>
            <a:gdLst/>
            <a:ahLst/>
            <a:cxnLst/>
            <a:rect r="r" b="b" t="t" l="l"/>
            <a:pathLst>
              <a:path h="2838812" w="5321089">
                <a:moveTo>
                  <a:pt x="0" y="0"/>
                </a:moveTo>
                <a:lnTo>
                  <a:pt x="5321089" y="0"/>
                </a:lnTo>
                <a:lnTo>
                  <a:pt x="5321089" y="2838813"/>
                </a:lnTo>
                <a:lnTo>
                  <a:pt x="0" y="2838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058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77747" y="5143500"/>
            <a:ext cx="2545364" cy="3393818"/>
          </a:xfrm>
          <a:custGeom>
            <a:avLst/>
            <a:gdLst/>
            <a:ahLst/>
            <a:cxnLst/>
            <a:rect r="r" b="b" t="t" l="l"/>
            <a:pathLst>
              <a:path h="3393818" w="2545364">
                <a:moveTo>
                  <a:pt x="0" y="0"/>
                </a:moveTo>
                <a:lnTo>
                  <a:pt x="2545364" y="0"/>
                </a:lnTo>
                <a:lnTo>
                  <a:pt x="2545364" y="3393818"/>
                </a:lnTo>
                <a:lnTo>
                  <a:pt x="0" y="3393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16908" y="5698878"/>
            <a:ext cx="4065214" cy="4065214"/>
          </a:xfrm>
          <a:custGeom>
            <a:avLst/>
            <a:gdLst/>
            <a:ahLst/>
            <a:cxnLst/>
            <a:rect r="r" b="b" t="t" l="l"/>
            <a:pathLst>
              <a:path h="4065214" w="4065214">
                <a:moveTo>
                  <a:pt x="0" y="0"/>
                </a:moveTo>
                <a:lnTo>
                  <a:pt x="4065214" y="0"/>
                </a:lnTo>
                <a:lnTo>
                  <a:pt x="4065214" y="4065213"/>
                </a:lnTo>
                <a:lnTo>
                  <a:pt x="0" y="4065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35337" y="323796"/>
            <a:ext cx="3694324" cy="3694324"/>
          </a:xfrm>
          <a:custGeom>
            <a:avLst/>
            <a:gdLst/>
            <a:ahLst/>
            <a:cxnLst/>
            <a:rect r="r" b="b" t="t" l="l"/>
            <a:pathLst>
              <a:path h="3694324" w="3694324">
                <a:moveTo>
                  <a:pt x="0" y="0"/>
                </a:moveTo>
                <a:lnTo>
                  <a:pt x="3694324" y="0"/>
                </a:lnTo>
                <a:lnTo>
                  <a:pt x="3694324" y="3694324"/>
                </a:lnTo>
                <a:lnTo>
                  <a:pt x="0" y="369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767016" y="1385794"/>
            <a:ext cx="4250146" cy="4250146"/>
          </a:xfrm>
          <a:custGeom>
            <a:avLst/>
            <a:gdLst/>
            <a:ahLst/>
            <a:cxnLst/>
            <a:rect r="r" b="b" t="t" l="l"/>
            <a:pathLst>
              <a:path h="4250146" w="4250146">
                <a:moveTo>
                  <a:pt x="0" y="0"/>
                </a:moveTo>
                <a:lnTo>
                  <a:pt x="4250146" y="0"/>
                </a:lnTo>
                <a:lnTo>
                  <a:pt x="4250146" y="4250146"/>
                </a:lnTo>
                <a:lnTo>
                  <a:pt x="0" y="42501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35337" y="6265606"/>
            <a:ext cx="3608131" cy="3608131"/>
          </a:xfrm>
          <a:custGeom>
            <a:avLst/>
            <a:gdLst/>
            <a:ahLst/>
            <a:cxnLst/>
            <a:rect r="r" b="b" t="t" l="l"/>
            <a:pathLst>
              <a:path h="3608131" w="3608131">
                <a:moveTo>
                  <a:pt x="0" y="0"/>
                </a:moveTo>
                <a:lnTo>
                  <a:pt x="3608131" y="0"/>
                </a:lnTo>
                <a:lnTo>
                  <a:pt x="3608131" y="3608131"/>
                </a:lnTo>
                <a:lnTo>
                  <a:pt x="0" y="36081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950429" y="5746503"/>
            <a:ext cx="7927527" cy="1211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4"/>
              </a:lnSpc>
            </a:pPr>
            <a:r>
              <a:rPr lang="en-US" sz="4400" spc="365">
                <a:solidFill>
                  <a:srgbClr val="004AAD"/>
                </a:solidFill>
                <a:latin typeface="Arturo Bold"/>
              </a:rPr>
              <a:t>Паляниця на </a:t>
            </a:r>
          </a:p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4400" spc="365">
                <a:solidFill>
                  <a:srgbClr val="004AAD"/>
                </a:solidFill>
                <a:latin typeface="Arturo Bold"/>
              </a:rPr>
              <a:t>рушнику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371665"/>
            <a:ext cx="17033817" cy="975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7299" spc="824">
                <a:solidFill>
                  <a:srgbClr val="004AAD"/>
                </a:solidFill>
                <a:latin typeface="Arturo Bold"/>
              </a:rPr>
              <a:t>Хліб - святиня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96896" y="4084795"/>
            <a:ext cx="6232765" cy="149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5517" spc="457">
                <a:solidFill>
                  <a:srgbClr val="000000"/>
                </a:solidFill>
                <a:latin typeface="Arturo Bold"/>
              </a:rPr>
              <a:t>Випікання жайворонків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DAF8sDiQNjE</dc:identifier>
  <dcterms:modified xsi:type="dcterms:W3CDTF">2011-08-01T06:04:30Z</dcterms:modified>
  <cp:revision>1</cp:revision>
  <dc:title>Проєкт " Червона шапочка" </dc:title>
</cp:coreProperties>
</file>