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1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8" r:id="rId13"/>
    <p:sldId id="272" r:id="rId14"/>
    <p:sldId id="269" r:id="rId15"/>
    <p:sldId id="270" r:id="rId16"/>
    <p:sldId id="271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74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4" descr="C:\Users\Admin\Desktop\fon-dlia-detei-4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C:\Users\Admin\Desktop\fon-dlia-detei-40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C:\Users\Admin\Desktop\fon-dlia-detei-40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C:\Users\Admin\Desktop\fon-dlia-detei-40.webp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64" y="0"/>
            <a:ext cx="9162864" cy="685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55372" y="2060848"/>
            <a:ext cx="595225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i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Вітаємо в групі </a:t>
            </a:r>
            <a:r>
              <a:rPr lang="uk-UA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</a:t>
            </a:r>
            <a:r>
              <a:rPr lang="uk-UA" sz="5400" b="1" i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Оленка</a:t>
            </a:r>
            <a:r>
              <a:rPr lang="uk-UA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»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0" name="olga-anuskevic-ditinstva-svit_(mufm.me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7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420">
        <p:circle/>
      </p:transition>
    </mc:Choice>
    <mc:Fallback xmlns="">
      <p:transition spd="slow" advClick="0" advTm="642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7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0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32" y="908720"/>
            <a:ext cx="3456768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80928"/>
            <a:ext cx="3384376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507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677">
        <p:circle/>
      </p:transition>
    </mc:Choice>
    <mc:Fallback xmlns="">
      <p:transition spd="slow" advClick="0" advTm="6677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4" y="-65316"/>
            <a:ext cx="9144000" cy="6923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108973"/>
            <a:ext cx="1980040" cy="2640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933056"/>
            <a:ext cx="1872208" cy="2496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826" y="404664"/>
            <a:ext cx="288032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03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237">
        <p:circle/>
      </p:transition>
    </mc:Choice>
    <mc:Fallback xmlns="">
      <p:transition spd="slow" advClick="0" advTm="7237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54251" y="476672"/>
            <a:ext cx="6035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5400" b="1" i="1" cap="none" spc="0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Готуємось</a:t>
            </a:r>
            <a:r>
              <a:rPr lang="ru-RU" sz="5400" b="1" i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до свят</a:t>
            </a:r>
            <a:endParaRPr lang="ru-RU" sz="5400" b="1" i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84984"/>
            <a:ext cx="237626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340768"/>
            <a:ext cx="230425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149080"/>
            <a:ext cx="2808312" cy="194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606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908">
        <p:circle/>
      </p:transition>
    </mc:Choice>
    <mc:Fallback xmlns="">
      <p:transition spd="slow" advClick="0" advTm="6908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80" y="15618"/>
            <a:ext cx="91320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64431"/>
            <a:ext cx="2520280" cy="3360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4664"/>
            <a:ext cx="2520280" cy="3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990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186">
        <p:circle/>
      </p:transition>
    </mc:Choice>
    <mc:Fallback xmlns="">
      <p:transition spd="slow" advClick="0" advTm="6186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2" y="-750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6868">
            <a:off x="251520" y="2060848"/>
            <a:ext cx="1608300" cy="2411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0296">
            <a:off x="2267744" y="260648"/>
            <a:ext cx="1512168" cy="2267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7151">
            <a:off x="2523724" y="3401961"/>
            <a:ext cx="1955778" cy="156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742253"/>
            <a:ext cx="2699156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502" y="3266696"/>
            <a:ext cx="2699156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736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501">
        <p:circle/>
      </p:transition>
    </mc:Choice>
    <mc:Fallback xmlns="">
      <p:transition spd="slow" advClick="0" advTm="6501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866"/>
            <a:ext cx="9144000" cy="6911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8482">
            <a:off x="477772" y="1935106"/>
            <a:ext cx="2160040" cy="2880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2339">
            <a:off x="3121241" y="99709"/>
            <a:ext cx="2177239" cy="290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0166">
            <a:off x="6250311" y="1276115"/>
            <a:ext cx="2304256" cy="3072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3846">
            <a:off x="3656243" y="3352716"/>
            <a:ext cx="1931307" cy="2575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705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817">
        <p:circle/>
      </p:transition>
    </mc:Choice>
    <mc:Fallback xmlns="">
      <p:transition spd="slow" advClick="0" advTm="6817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5526">
            <a:off x="899592" y="469878"/>
            <a:ext cx="1885195" cy="2513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4100">
            <a:off x="5136088" y="506546"/>
            <a:ext cx="1826094" cy="2434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8193">
            <a:off x="6336136" y="3380755"/>
            <a:ext cx="1764256" cy="235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633">
            <a:off x="2941858" y="2977588"/>
            <a:ext cx="1846165" cy="2461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265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2010">
        <p:circle/>
      </p:transition>
    </mc:Choice>
    <mc:Fallback xmlns="">
      <p:transition spd="slow" advClick="0" advTm="1201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29766" y="2967335"/>
            <a:ext cx="64844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Дякуємо за увагу!!!</a:t>
            </a:r>
            <a:endParaRPr lang="ru-RU" sz="5400" b="1" i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176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712">
        <p:circle/>
      </p:transition>
    </mc:Choice>
    <mc:Fallback xmlns="">
      <p:transition spd="slow" advClick="0" advTm="171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sotni.ru/wp-content/uploads/2023/08/detskie-fony-110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" b="7242"/>
          <a:stretch/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1484784"/>
            <a:ext cx="7108516" cy="21544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Наш </a:t>
            </a:r>
            <a:r>
              <a:rPr lang="ru-RU" sz="54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девіз</a:t>
            </a:r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uk-UA" sz="40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«Граємось, </a:t>
            </a:r>
            <a:r>
              <a:rPr lang="uk-UA" sz="40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</a:t>
            </a:r>
            <a:r>
              <a:rPr lang="uk-UA" sz="40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авчаємось, розвиваємось» </a:t>
            </a:r>
            <a:endParaRPr lang="ru-RU" sz="4000" b="1" i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284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152">
        <p:circle/>
      </p:transition>
    </mc:Choice>
    <mc:Fallback xmlns="">
      <p:transition spd="slow" advClick="0" advTm="615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sotni.ru/wp-content/uploads/2023/08/fon-dlia-prezentatsii-detskii-117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0793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019" y="4406533"/>
            <a:ext cx="1268536" cy="128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8018" y="260648"/>
            <a:ext cx="779437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i="1" cap="none" spc="200" dirty="0" err="1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Вихователі</a:t>
            </a:r>
            <a:r>
              <a:rPr lang="ru-RU" sz="4400" b="1" i="1" cap="none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 </a:t>
            </a:r>
            <a:r>
              <a:rPr lang="ru-RU" sz="4400" b="1" i="1" cap="none" spc="200" dirty="0" err="1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групи</a:t>
            </a:r>
            <a:r>
              <a:rPr lang="ru-RU" sz="4400" b="1" i="1" cap="none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 «</a:t>
            </a:r>
            <a:r>
              <a:rPr lang="ru-RU" sz="4400" b="1" i="1" cap="none" spc="200" dirty="0" err="1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Оленка</a:t>
            </a:r>
            <a:r>
              <a:rPr lang="ru-RU" sz="4400" b="1" i="1" cap="none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»</a:t>
            </a:r>
            <a:endParaRPr lang="ru-RU" sz="4400" b="1" i="1" cap="none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29003"/>
            <a:ext cx="1317608" cy="1219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32" y="2852936"/>
            <a:ext cx="1224136" cy="1307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55776" y="3164736"/>
            <a:ext cx="686010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err="1" smtClean="0">
                <a:ln/>
                <a:solidFill>
                  <a:schemeClr val="accent3"/>
                </a:solidFill>
                <a:effectLst/>
              </a:rPr>
              <a:t>Шванда</a:t>
            </a:r>
            <a:r>
              <a:rPr lang="ru-RU" sz="32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ru-RU" sz="3200" b="1" cap="none" spc="0" dirty="0" err="1" smtClean="0">
                <a:ln/>
                <a:solidFill>
                  <a:schemeClr val="accent3"/>
                </a:solidFill>
                <a:effectLst/>
              </a:rPr>
              <a:t>Наталія</a:t>
            </a:r>
            <a:r>
              <a:rPr lang="ru-RU" sz="32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ru-RU" sz="3200" b="1" cap="none" spc="0" dirty="0" err="1" smtClean="0">
                <a:ln/>
                <a:solidFill>
                  <a:schemeClr val="accent3"/>
                </a:solidFill>
                <a:effectLst/>
              </a:rPr>
              <a:t>Іванівна</a:t>
            </a:r>
            <a:endParaRPr lang="ru-RU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67744" y="1772816"/>
            <a:ext cx="59766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uk-UA" sz="3200" b="1" dirty="0" err="1" smtClean="0">
                <a:ln/>
                <a:solidFill>
                  <a:schemeClr val="accent3"/>
                </a:solidFill>
              </a:rPr>
              <a:t>Дзярук</a:t>
            </a:r>
            <a:r>
              <a:rPr lang="uk-UA" sz="32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uk-UA" sz="3200" b="1" smtClean="0">
                <a:ln/>
                <a:solidFill>
                  <a:schemeClr val="accent3"/>
                </a:solidFill>
              </a:rPr>
              <a:t>Наталія </a:t>
            </a:r>
            <a:r>
              <a:rPr lang="uk-UA" sz="3200" b="1" smtClean="0">
                <a:ln/>
                <a:solidFill>
                  <a:schemeClr val="accent3"/>
                </a:solidFill>
              </a:rPr>
              <a:t>Олександрівна</a:t>
            </a:r>
            <a:endParaRPr lang="ru-RU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82751" y="4653136"/>
            <a:ext cx="421839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/>
                <a:solidFill>
                  <a:schemeClr val="accent3"/>
                </a:solidFill>
                <a:effectLst/>
              </a:rPr>
              <a:t>Костик </a:t>
            </a:r>
            <a:r>
              <a:rPr lang="ru-RU" sz="3200" b="1" cap="none" spc="0" dirty="0" err="1" smtClean="0">
                <a:ln/>
                <a:solidFill>
                  <a:schemeClr val="accent3"/>
                </a:solidFill>
                <a:effectLst/>
              </a:rPr>
              <a:t>Любов</a:t>
            </a:r>
            <a:r>
              <a:rPr lang="ru-RU" sz="32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ru-RU" sz="3200" b="1" cap="none" spc="0" dirty="0" err="1" smtClean="0">
                <a:ln/>
                <a:solidFill>
                  <a:schemeClr val="accent3"/>
                </a:solidFill>
                <a:effectLst/>
              </a:rPr>
              <a:t>Юріївна</a:t>
            </a:r>
            <a:endParaRPr lang="ru-RU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2242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893">
        <p:circle/>
      </p:transition>
    </mc:Choice>
    <mc:Fallback xmlns="">
      <p:transition spd="slow" advClick="0" advTm="5893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Детские фон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79"/>
            <a:ext cx="91650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55776" y="404664"/>
            <a:ext cx="37744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Наша група</a:t>
            </a:r>
            <a:endParaRPr lang="ru-RU" sz="5400" b="1" i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0670">
            <a:off x="782621" y="1482326"/>
            <a:ext cx="1656184" cy="2208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6419">
            <a:off x="3605897" y="3504076"/>
            <a:ext cx="1674186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9241">
            <a:off x="5846460" y="1522434"/>
            <a:ext cx="1584176" cy="2322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230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952">
        <p:circle/>
      </p:transition>
    </mc:Choice>
    <mc:Fallback xmlns="">
      <p:transition spd="slow" advClick="0" advTm="595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84" y="-811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32656"/>
            <a:ext cx="4503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Наші</a:t>
            </a:r>
            <a:r>
              <a:rPr lang="ru-RU" sz="5400" b="1" i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ru-RU" sz="5400" b="1" i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куточки</a:t>
            </a:r>
            <a:endParaRPr lang="ru-RU" sz="5400" b="1" i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84295"/>
            <a:ext cx="1660097" cy="221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93" y="3433058"/>
            <a:ext cx="1701368" cy="2268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918" y="1155947"/>
            <a:ext cx="1633362" cy="2177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399" y="3645024"/>
            <a:ext cx="1542393" cy="205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220268"/>
            <a:ext cx="1600118" cy="213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184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892">
        <p:circle/>
      </p:transition>
    </mc:Choice>
    <mc:Fallback xmlns="">
      <p:transition spd="slow" advClick="0" advTm="689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2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38295" y="404664"/>
            <a:ext cx="50674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Ми </a:t>
            </a:r>
            <a:r>
              <a:rPr lang="ru-RU" sz="5400" b="1" i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навчаємось</a:t>
            </a:r>
            <a:endParaRPr lang="ru-RU" sz="5400" b="1" i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420" y="1412776"/>
            <a:ext cx="2592288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76772"/>
            <a:ext cx="2506851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717032"/>
            <a:ext cx="2664296" cy="2231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595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541">
        <p:circle/>
      </p:transition>
    </mc:Choice>
    <mc:Fallback xmlns="">
      <p:transition spd="slow" advClick="0" advTm="6541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sotni.ru/wp-content/uploads/2023/08/fon-dlia-prezentatsii-knigi-detskie-45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556792"/>
            <a:ext cx="2088232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72" y="3672813"/>
            <a:ext cx="2232248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964" y="3895228"/>
            <a:ext cx="2312876" cy="2312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596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529">
        <p:circle/>
      </p:transition>
    </mc:Choice>
    <mc:Fallback xmlns="">
      <p:transition spd="slow" advClick="0" advTm="6529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74876" y="0"/>
            <a:ext cx="30149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Граємося</a:t>
            </a:r>
            <a:endParaRPr lang="ru-RU" sz="5400" b="1" i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93" y="1246684"/>
            <a:ext cx="2185342" cy="2185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492896"/>
            <a:ext cx="2088232" cy="2326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387200"/>
            <a:ext cx="2088232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133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890">
        <p:circle/>
      </p:transition>
    </mc:Choice>
    <mc:Fallback xmlns="">
      <p:transition spd="slow" advClick="0" advTm="689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3094722" cy="3094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64904"/>
            <a:ext cx="316835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249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291">
        <p:circle/>
      </p:transition>
    </mc:Choice>
    <mc:Fallback xmlns="">
      <p:transition spd="slow" advClick="0" advTm="6291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155</TotalTime>
  <Words>44</Words>
  <Application>Microsoft Office PowerPoint</Application>
  <PresentationFormat>Экран (4:3)</PresentationFormat>
  <Paragraphs>13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18</cp:revision>
  <dcterms:created xsi:type="dcterms:W3CDTF">2024-03-17T19:25:11Z</dcterms:created>
  <dcterms:modified xsi:type="dcterms:W3CDTF">2024-03-23T17:29:27Z</dcterms:modified>
</cp:coreProperties>
</file>