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4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7257-72E6-428B-B0E4-68053AEB0E21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EB47E-35A4-41D6-83D6-A2BC96593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B47E-35A4-41D6-83D6-A2BC96593B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2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8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6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46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5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41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6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3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4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3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3669E7-4352-4942-85B2-28AA79ED8F2F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A46F5B-9A7C-4F3A-8BCB-D07C4C926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1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  <p:sldLayoutId id="21474842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.pics/pics/uploads/posts/2022-08/1661341586_42-kartinkin-net-p-fon-dlya-prezentatsii-skazka-kolobok-krasi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736">
            <a:off x="140755" y="304037"/>
            <a:ext cx="5610131" cy="283760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925280" cy="194733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девіз </a:t>
            </a:r>
          </a:p>
          <a:p>
            <a:pPr algn="ctr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маленькі КОЛОБКИ, 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 гратись залюбки, 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група просто клас!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Завітайте всі до нас!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:push dir="u"/>
      </p:transition>
    </mc:Choice>
    <mc:Fallback>
      <p:transition spd="slow" advClick="0" advTm="6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kartinki.pics/pics/uploads/posts/2022-08/1660274716_23-kartinkin-net-p-fon-dlya-prezentatsii-kolobok-krasivo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5012" y="896815"/>
            <a:ext cx="3984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72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9923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pics/uploads/posts/2022-08/1661341482_18-kartinkin-net-p-fon-dlya-prezentatsii-skazka-kolobok-kras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623" y="4631839"/>
            <a:ext cx="1518139" cy="11535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1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Малеш</a:t>
            </a:r>
            <a:r>
              <a:rPr lang="uk-UA" sz="1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</a:t>
            </a:r>
            <a:r>
              <a:rPr lang="uk-UA" sz="19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Василівна</a:t>
            </a:r>
            <a:endParaRPr lang="uk-UA" sz="1800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endParaRPr lang="ru-RU" sz="18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023" y="1493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Arial Black" pitchFamily="34" charset="0"/>
              </a:rPr>
              <a:t>Рано-вранці «Колобок»</a:t>
            </a:r>
            <a: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2400" i="1" dirty="0">
                <a:solidFill>
                  <a:srgbClr val="FF0000"/>
                </a:solidFill>
                <a:latin typeface="Arial Black" pitchFamily="34" charset="0"/>
              </a:rPr>
              <a:t>Малюків стрічає</a:t>
            </a:r>
            <a: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2400" i="1" dirty="0">
                <a:solidFill>
                  <a:srgbClr val="FF0000"/>
                </a:solidFill>
                <a:latin typeface="Arial Black" pitchFamily="34" charset="0"/>
              </a:rPr>
              <a:t>Вихователі і няня</a:t>
            </a:r>
            <a: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uk-UA" sz="24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2400" i="1" dirty="0">
                <a:solidFill>
                  <a:srgbClr val="FF0000"/>
                </a:solidFill>
                <a:latin typeface="Arial Black" pitchFamily="34" charset="0"/>
              </a:rPr>
              <a:t>Радо нас вітають.</a:t>
            </a:r>
            <a:r>
              <a:rPr lang="uk-UA" sz="2400" b="1" i="1" dirty="0">
                <a:latin typeface="Arial Black" pitchFamily="34" charset="0"/>
              </a:rPr>
              <a:t/>
            </a:r>
            <a:br>
              <a:rPr lang="uk-UA" sz="2400" b="1" i="1" dirty="0">
                <a:latin typeface="Arial Black" pitchFamily="34" charset="0"/>
              </a:rPr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7" y="1538498"/>
            <a:ext cx="1740105" cy="309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39" y="2088351"/>
            <a:ext cx="1908846" cy="292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8" y="376519"/>
            <a:ext cx="1803891" cy="329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33596" y="5046675"/>
            <a:ext cx="167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Некрилова</a:t>
            </a: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Христина Анатоліївна</a:t>
            </a:r>
          </a:p>
          <a:p>
            <a:pPr algn="ctr"/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7912" y="4141177"/>
            <a:ext cx="1445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Шпес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Марія Василівна</a:t>
            </a:r>
          </a:p>
          <a:p>
            <a:pPr algn="ctr"/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омічник вихователя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91497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.pics/pics/uploads/posts/2022-08/1659729973_20-kartinkin-net-p-zastavka-k-skazke-kolobok-krasivo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356" cy="69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6166" y="237487"/>
            <a:ext cx="556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ГРУПА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923">
            <a:off x="729213" y="507143"/>
            <a:ext cx="2809523" cy="282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909">
            <a:off x="8128290" y="1161479"/>
            <a:ext cx="3864797" cy="323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23" y="3713542"/>
            <a:ext cx="3326012" cy="321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360">
            <a:off x="912335" y="3601253"/>
            <a:ext cx="3279676" cy="306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153">
            <a:off x="3967661" y="78574"/>
            <a:ext cx="3041250" cy="320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Проект\IMG_20171012_075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5307">
            <a:off x="9301501" y="4748723"/>
            <a:ext cx="2197803" cy="208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248368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kartinki.pics/pics/uploads/posts/2022-08/1659730002_31-kartinkin-net-p-zastavka-k-skazke-kolobok-krasivo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" y="1"/>
            <a:ext cx="12186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4266" y="227274"/>
            <a:ext cx="622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ЧЕКАЮТЬ ІГРАШКИ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616">
            <a:off x="362062" y="694591"/>
            <a:ext cx="3265610" cy="467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786980"/>
            <a:ext cx="2764448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901">
            <a:off x="6679951" y="2888241"/>
            <a:ext cx="2359762" cy="362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41">
            <a:off x="7217087" y="462795"/>
            <a:ext cx="2339072" cy="246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21315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kartinki.pics/pics/uploads/posts/2022-08/1660274694_39-kartinkin-net-p-fon-dlya-prezentatsii-kolobok-krasivo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470" y="184638"/>
            <a:ext cx="4950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Будеш  снідати із  нами :</a:t>
            </a:r>
            <a:b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Ось  оладки ,ось і чай.</a:t>
            </a:r>
            <a:b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Плачеш ?  Хочеться до мами ?</a:t>
            </a:r>
            <a:b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Ой , не треба , не скучай !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9">
            <a:off x="4716362" y="157335"/>
            <a:ext cx="5634071" cy="68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21620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kartinki.pics/pics/uploads/posts/2022-08/1660274793_53-kartinkin-net-p-fon-dlya-prezentatsii-kolobok-krasivo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83568" y="836712"/>
            <a:ext cx="8064896" cy="137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Рученята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нас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умілі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Змайструвати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зуміють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         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Беремось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тому ми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сміло</a:t>
            </a: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 гуртом за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  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86">
            <a:off x="7884631" y="570151"/>
            <a:ext cx="3826119" cy="452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218">
            <a:off x="168827" y="1354146"/>
            <a:ext cx="3342715" cy="412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01" y="2101362"/>
            <a:ext cx="3782280" cy="474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68261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kartinki.pics/pics/uploads/posts/2022-08/1660274734_14-kartinkin-net-p-fon-dlya-prezentatsii-kolobok-krasivo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8"/>
            <a:ext cx="12192000" cy="68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61344" y="407406"/>
            <a:ext cx="4464496" cy="14259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i="1" dirty="0" smtClean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Колобочки” ми маленькі,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Дуже дружні й веселенькі.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багато хочемо знати,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 розумними нам стати.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72" y="1840328"/>
            <a:ext cx="4300396" cy="50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124">
            <a:off x="65646" y="1946648"/>
            <a:ext cx="4055952" cy="47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184">
            <a:off x="8877293" y="1712630"/>
            <a:ext cx="3020483" cy="457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50550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kartinki.pics/pics/uploads/posts/2022-08/1660274743_4-kartinkin-net-p-fon-dlya-prezentatsii-kolobok-krasiv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0736" y="760492"/>
            <a:ext cx="2833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золотистому жупані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Заглядає Жовтень ранній.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Розмальовує в садочках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Позолоту на листочках,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 птахів в дороги,</a:t>
            </a: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Переоре перелоги. 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67" y="685799"/>
            <a:ext cx="3891265" cy="5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32" y="1244371"/>
            <a:ext cx="4050957" cy="490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46715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abrakadabra.fun/uploads/posts/2021-12/1640150246_14-abrakadabra-fun-p-fon-dlya-skazki-kolobok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" y="0"/>
            <a:ext cx="1218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0812" y="79129"/>
            <a:ext cx="4116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Дружба, дружба над усе,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нам дорога,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</a:t>
            </a:r>
            <a:r>
              <a:rPr lang="ru-RU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06" y="2203884"/>
            <a:ext cx="4809392" cy="465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438374"/>
            <a:ext cx="6449132" cy="467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8369834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194</TotalTime>
  <Words>100</Words>
  <Application>Microsoft Office PowerPoint</Application>
  <PresentationFormat>Широкоэкранный</PresentationFormat>
  <Paragraphs>32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Aharoni</vt:lpstr>
      <vt:lpstr>Arial Black</vt:lpstr>
      <vt:lpstr>Calibri</vt:lpstr>
      <vt:lpstr>Century Gothic</vt:lpstr>
      <vt:lpstr>Georgia</vt:lpstr>
      <vt:lpstr>Times New Roman</vt:lpstr>
      <vt:lpstr>Trebuchet MS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2024-03-09T10:35:33Z</dcterms:created>
  <dcterms:modified xsi:type="dcterms:W3CDTF">2024-03-10T14:33:35Z</dcterms:modified>
</cp:coreProperties>
</file>