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57" r:id="rId3"/>
    <p:sldId id="258" r:id="rId4"/>
    <p:sldId id="259" r:id="rId5"/>
    <p:sldId id="260" r:id="rId6"/>
    <p:sldId id="270" r:id="rId7"/>
    <p:sldId id="262" r:id="rId8"/>
    <p:sldId id="261" r:id="rId9"/>
    <p:sldId id="268" r:id="rId10"/>
    <p:sldId id="263" r:id="rId11"/>
    <p:sldId id="265" r:id="rId12"/>
    <p:sldId id="266" r:id="rId13"/>
    <p:sldId id="267" r:id="rId14"/>
    <p:sldId id="271" r:id="rId15"/>
  </p:sldIdLst>
  <p:sldSz cx="12192000" cy="6858000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F456E07-3C8F-4230-B053-A3660E7F57B9}">
          <p14:sldIdLst>
            <p14:sldId id="269"/>
            <p14:sldId id="257"/>
          </p14:sldIdLst>
        </p14:section>
        <p14:section name="Раздел без заголовка" id="{1EADD3E2-EC6E-4A97-B71E-1D4640B0B5D1}">
          <p14:sldIdLst>
            <p14:sldId id="258"/>
            <p14:sldId id="259"/>
            <p14:sldId id="260"/>
            <p14:sldId id="270"/>
            <p14:sldId id="262"/>
          </p14:sldIdLst>
        </p14:section>
        <p14:section name="Раздел без заголовка" id="{00CC6133-1D6A-4616-8411-C40DF3B1A19D}">
          <p14:sldIdLst>
            <p14:sldId id="261"/>
            <p14:sldId id="268"/>
            <p14:sldId id="263"/>
            <p14:sldId id="265"/>
            <p14:sldId id="266"/>
            <p14:sldId id="267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notesMaster" Target="notesMasters/notesMaster1.xml" /><Relationship Id="rId20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10" Type="http://schemas.openxmlformats.org/officeDocument/2006/relationships/slide" Target="slides/slide9.xml" /><Relationship Id="rId19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7F22E-EBB1-5B4D-9085-61E850305D99}" type="datetimeFigureOut">
              <a:rPr lang="uk-UA" smtClean="0"/>
              <a:t>12.03.2024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BD532-0736-A841-8CBE-88A98F1850E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56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BD532-0736-A841-8CBE-88A98F1850E5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1864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365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888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13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47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381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29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53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429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64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14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492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image" Target="../media/image1.jpg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A017E-10AC-404D-9BEB-B9E853FBC47F}" type="datetimeFigureOut">
              <a:rPr lang="ru-RU" smtClean="0"/>
              <a:t>12.03.2024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3AEEB-0E73-48D1-8694-73A080B9297E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3494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9.xml" /><Relationship Id="rId5" Type="http://schemas.openxmlformats.org/officeDocument/2006/relationships/image" Target="../media/image29.jpeg" /><Relationship Id="rId4" Type="http://schemas.openxmlformats.org/officeDocument/2006/relationships/image" Target="../media/image28.jpe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 /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9.xml" /><Relationship Id="rId5" Type="http://schemas.openxmlformats.org/officeDocument/2006/relationships/image" Target="../media/image33.jpeg" /><Relationship Id="rId4" Type="http://schemas.openxmlformats.org/officeDocument/2006/relationships/image" Target="../media/image32.jpeg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9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9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7" Type="http://schemas.openxmlformats.org/officeDocument/2006/relationships/image" Target="../media/image11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0.jpeg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9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1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9.xml" /><Relationship Id="rId5" Type="http://schemas.openxmlformats.org/officeDocument/2006/relationships/image" Target="../media/image20.jpeg" /><Relationship Id="rId4" Type="http://schemas.openxmlformats.org/officeDocument/2006/relationships/image" Target="../media/image19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9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9.xml" /><Relationship Id="rId4" Type="http://schemas.openxmlformats.org/officeDocument/2006/relationships/image" Target="../media/image25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DE8413-0ABB-B1BB-8588-1DE04FB3D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487" y="2649957"/>
            <a:ext cx="5479967" cy="3386665"/>
          </a:xfrm>
          <a:prstGeom prst="rect">
            <a:avLst/>
          </a:prstGeom>
        </p:spPr>
      </p:pic>
      <p:sp>
        <p:nvSpPr>
          <p:cNvPr id="14" name="Місце для вмісту 13">
            <a:extLst>
              <a:ext uri="{FF2B5EF4-FFF2-40B4-BE49-F238E27FC236}">
                <a16:creationId xmlns:a16="http://schemas.microsoft.com/office/drawing/2014/main" id="{74E336F7-DCDC-3547-2CDF-66F11030A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192" y="675828"/>
            <a:ext cx="10515600" cy="4351338"/>
          </a:xfrm>
        </p:spPr>
        <p:txBody>
          <a:bodyPr>
            <a:normAutofit/>
          </a:bodyPr>
          <a:lstStyle/>
          <a:p>
            <a:r>
              <a:rPr lang="uk-UA" sz="6000" i="1" dirty="0">
                <a:solidFill>
                  <a:srgbClr val="0000FF"/>
                </a:solidFill>
              </a:rPr>
              <a:t>Вас вітає група «МАЛЮК»</a:t>
            </a:r>
          </a:p>
        </p:txBody>
      </p:sp>
    </p:spTree>
    <p:extLst>
      <p:ext uri="{BB962C8B-B14F-4D97-AF65-F5344CB8AC3E}">
        <p14:creationId xmlns:p14="http://schemas.microsoft.com/office/powerpoint/2010/main" val="2346146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65AAC-B88F-B46C-84AC-A8CD4F343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FF0000"/>
                </a:solidFill>
              </a:rPr>
              <a:t>Ми в садочку малювали,</a:t>
            </a:r>
            <a:br>
              <a:rPr lang="uk-UA" dirty="0">
                <a:solidFill>
                  <a:srgbClr val="FF0000"/>
                </a:solidFill>
              </a:rPr>
            </a:br>
            <a:r>
              <a:rPr lang="uk-UA" dirty="0" err="1">
                <a:solidFill>
                  <a:srgbClr val="FF0000"/>
                </a:solidFill>
              </a:rPr>
              <a:t>забавлялись</a:t>
            </a:r>
            <a:r>
              <a:rPr lang="uk-UA" dirty="0">
                <a:solidFill>
                  <a:srgbClr val="FF0000"/>
                </a:solidFill>
              </a:rPr>
              <a:t> та навчались.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CFE7AB-ACFC-87E8-2915-94672D38C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72AC63-36DF-E44E-B2B1-73DF5A0A2E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2" y="4077697"/>
            <a:ext cx="5006508" cy="21495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003B14-44CE-B198-3E04-DB4295B9C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5" y="202416"/>
            <a:ext cx="1986300" cy="3709968"/>
          </a:xfrm>
          <a:prstGeom prst="rect">
            <a:avLst/>
          </a:prstGeom>
        </p:spPr>
      </p:pic>
      <p:pic>
        <p:nvPicPr>
          <p:cNvPr id="16" name="Місце для зображення 15">
            <a:extLst>
              <a:ext uri="{FF2B5EF4-FFF2-40B4-BE49-F238E27FC236}">
                <a16:creationId xmlns:a16="http://schemas.microsoft.com/office/drawing/2014/main" id="{08349C32-7474-FB00-2369-5257DF26F2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8" r="16028"/>
          <a:stretch/>
        </p:blipFill>
        <p:spPr>
          <a:xfrm>
            <a:off x="7156367" y="3816258"/>
            <a:ext cx="3687117" cy="2672441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7D83AA-A6E1-8446-0880-B5358B237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508" y="231703"/>
            <a:ext cx="2488808" cy="33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956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зображення 4">
            <a:extLst>
              <a:ext uri="{FF2B5EF4-FFF2-40B4-BE49-F238E27FC236}">
                <a16:creationId xmlns:a16="http://schemas.microsoft.com/office/drawing/2014/main" id="{58F2223F-A168-2250-9C7B-5B6D276FAD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57" y="3914250"/>
            <a:ext cx="4312615" cy="1940677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1508E18-9C13-7A96-8F3D-1D2923F68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82655" y="467584"/>
            <a:ext cx="3932237" cy="3811588"/>
          </a:xfrm>
        </p:spPr>
        <p:txBody>
          <a:bodyPr/>
          <a:lstStyle/>
          <a:p>
            <a:endParaRPr lang="uk-UA" dirty="0"/>
          </a:p>
          <a:p>
            <a:endParaRPr lang="uk-UA" dirty="0"/>
          </a:p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F1717F-F328-401A-A49F-F79FC59FA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15" y="4298054"/>
            <a:ext cx="4158733" cy="15568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6BCD8B-30B2-724F-C402-01C6A637CB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829" y="750851"/>
            <a:ext cx="5693383" cy="21313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6D9B34-F864-B1CE-9ADE-E285FF2CD6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81" y="2312076"/>
            <a:ext cx="4279741" cy="160217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i="1" dirty="0">
                <a:solidFill>
                  <a:srgbClr val="FF0000"/>
                </a:solidFill>
              </a:rPr>
              <a:t>Ми веселі дошкільнята,</a:t>
            </a:r>
            <a:br>
              <a:rPr lang="uk-UA" sz="1800" i="1" dirty="0">
                <a:solidFill>
                  <a:srgbClr val="FF0000"/>
                </a:solidFill>
              </a:rPr>
            </a:br>
            <a:r>
              <a:rPr lang="uk-UA" sz="1800" i="1" dirty="0">
                <a:solidFill>
                  <a:srgbClr val="FF0000"/>
                </a:solidFill>
              </a:rPr>
              <a:t>любим бігати й гуляти,</a:t>
            </a:r>
            <a:br>
              <a:rPr lang="uk-UA" sz="1800" i="1" dirty="0">
                <a:solidFill>
                  <a:srgbClr val="FF0000"/>
                </a:solidFill>
              </a:rPr>
            </a:br>
            <a:r>
              <a:rPr lang="uk-UA" sz="1800" i="1" dirty="0">
                <a:solidFill>
                  <a:srgbClr val="FF0000"/>
                </a:solidFill>
              </a:rPr>
              <a:t>і сміятись, і стрибати,</a:t>
            </a:r>
            <a:br>
              <a:rPr lang="uk-UA" sz="1800" i="1" dirty="0">
                <a:solidFill>
                  <a:srgbClr val="FF0000"/>
                </a:solidFill>
              </a:rPr>
            </a:br>
            <a:r>
              <a:rPr lang="uk-UA" sz="1800" i="1" dirty="0">
                <a:solidFill>
                  <a:srgbClr val="FF0000"/>
                </a:solidFill>
              </a:rPr>
              <a:t>Ми – </a:t>
            </a:r>
            <a:r>
              <a:rPr lang="uk-UA" sz="1800" i="1">
                <a:solidFill>
                  <a:srgbClr val="FF0000"/>
                </a:solidFill>
              </a:rPr>
              <a:t>маленькі Козачата!</a:t>
            </a:r>
            <a:endParaRPr lang="ru-RU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48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C2EFA76E-D369-65A7-E655-09A82342CF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" r="5302"/>
          <a:stretch/>
        </p:blipFill>
        <p:spPr>
          <a:xfrm>
            <a:off x="5806805" y="987426"/>
            <a:ext cx="5391922" cy="4257510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7B606742-53A8-65BA-5E05-62B785E1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>
                <a:solidFill>
                  <a:srgbClr val="C00000"/>
                </a:solidFill>
              </a:rPr>
              <a:t>Щоб росли ми вмілими,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dirty="0">
                <a:solidFill>
                  <a:srgbClr val="C00000"/>
                </a:solidFill>
              </a:rPr>
              <a:t>Сильними, сміливими,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dirty="0">
                <a:solidFill>
                  <a:srgbClr val="C00000"/>
                </a:solidFill>
              </a:rPr>
              <a:t>Покажемо, які ми вправні,</a:t>
            </a:r>
            <a:br>
              <a:rPr lang="uk-UA" sz="2400" dirty="0">
                <a:solidFill>
                  <a:srgbClr val="C00000"/>
                </a:solidFill>
              </a:rPr>
            </a:br>
            <a:r>
              <a:rPr lang="uk-UA" sz="2400" dirty="0">
                <a:solidFill>
                  <a:srgbClr val="C00000"/>
                </a:solidFill>
              </a:rPr>
              <a:t>Дружно виконаємо вправи.</a:t>
            </a:r>
          </a:p>
        </p:txBody>
      </p:sp>
    </p:spTree>
    <p:extLst>
      <p:ext uri="{BB962C8B-B14F-4D97-AF65-F5344CB8AC3E}">
        <p14:creationId xmlns:p14="http://schemas.microsoft.com/office/powerpoint/2010/main" val="222700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F72A-0186-ADAE-422D-95CD66317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1A46D3F-3B75-C93D-8A1E-2AE8D47B0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56260"/>
            <a:ext cx="3932237" cy="5512728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FF0000"/>
                </a:solidFill>
              </a:rPr>
              <a:t>Музика, як сонце,</a:t>
            </a:r>
          </a:p>
          <a:p>
            <a:r>
              <a:rPr lang="uk-UA" sz="2400" dirty="0">
                <a:solidFill>
                  <a:srgbClr val="FF0000"/>
                </a:solidFill>
              </a:rPr>
              <a:t> гріє нам серця,</a:t>
            </a:r>
          </a:p>
          <a:p>
            <a:r>
              <a:rPr lang="uk-UA" sz="2400" dirty="0">
                <a:solidFill>
                  <a:srgbClr val="FF0000"/>
                </a:solidFill>
              </a:rPr>
              <a:t>Їй нема початку і нема</a:t>
            </a:r>
          </a:p>
          <a:p>
            <a:r>
              <a:rPr lang="uk-UA" sz="2400" dirty="0">
                <a:solidFill>
                  <a:srgbClr val="FF0000"/>
                </a:solidFill>
              </a:rPr>
              <a:t>кінця...</a:t>
            </a:r>
          </a:p>
        </p:txBody>
      </p:sp>
      <p:pic>
        <p:nvPicPr>
          <p:cNvPr id="16" name="Місце для зображення 15">
            <a:extLst>
              <a:ext uri="{FF2B5EF4-FFF2-40B4-BE49-F238E27FC236}">
                <a16:creationId xmlns:a16="http://schemas.microsoft.com/office/drawing/2014/main" id="{EC8CAFC4-5247-FD01-A701-2FEC6B592D7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r="8319"/>
          <a:stretch/>
        </p:blipFill>
        <p:spPr>
          <a:xfrm>
            <a:off x="7234122" y="232332"/>
            <a:ext cx="4118089" cy="4306681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D848E05-D9E0-33AB-D7FD-4E79F3BC3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6106">
            <a:off x="863949" y="3366593"/>
            <a:ext cx="6007292" cy="230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09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D7A5F0-08E5-7251-DEA4-9FFAE936D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441" y="977240"/>
            <a:ext cx="8129484" cy="45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416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0000"/>
                </a:solidFill>
              </a:rPr>
              <a:t>                        </a:t>
            </a:r>
            <a:r>
              <a:rPr lang="uk-UA" sz="5020" b="1" i="1" dirty="0">
                <a:solidFill>
                  <a:srgbClr val="0070C0"/>
                </a:solidFill>
              </a:rPr>
              <a:t>Наш девіз:</a:t>
            </a:r>
            <a:r>
              <a:rPr lang="uk-UA" dirty="0">
                <a:solidFill>
                  <a:srgbClr val="FF0000"/>
                </a:solidFill>
              </a:rPr>
              <a:t>                  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uk-UA" sz="3200" b="1" i="1" dirty="0">
              <a:solidFill>
                <a:srgbClr val="FF0000"/>
              </a:solidFill>
            </a:endParaRPr>
          </a:p>
          <a:p>
            <a:r>
              <a:rPr lang="uk-UA" sz="3200" b="1" i="1" dirty="0">
                <a:solidFill>
                  <a:srgbClr val="FF0000"/>
                </a:solidFill>
              </a:rPr>
              <a:t>                        Ми веселі «Малюки»</a:t>
            </a:r>
          </a:p>
          <a:p>
            <a:r>
              <a:rPr lang="uk-UA" sz="3200" b="1" i="1" dirty="0">
                <a:solidFill>
                  <a:srgbClr val="FF0000"/>
                </a:solidFill>
              </a:rPr>
              <a:t>                        Граємось ми залюбки.</a:t>
            </a:r>
          </a:p>
          <a:p>
            <a:r>
              <a:rPr lang="uk-UA" sz="3200" b="1" i="1" dirty="0">
                <a:solidFill>
                  <a:srgbClr val="FF0000"/>
                </a:solidFill>
              </a:rPr>
              <a:t>                        Дитсадок ми любим дуже,</a:t>
            </a:r>
          </a:p>
          <a:p>
            <a:r>
              <a:rPr lang="uk-UA" sz="3200" b="1" i="1" dirty="0">
                <a:solidFill>
                  <a:srgbClr val="FF0000"/>
                </a:solidFill>
              </a:rPr>
              <a:t>                        Бо усі ми в групі ДРУЗІ.</a:t>
            </a:r>
          </a:p>
        </p:txBody>
      </p:sp>
    </p:spTree>
    <p:extLst>
      <p:ext uri="{BB962C8B-B14F-4D97-AF65-F5344CB8AC3E}">
        <p14:creationId xmlns:p14="http://schemas.microsoft.com/office/powerpoint/2010/main" val="309939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710" b="1" i="1" dirty="0">
                <a:solidFill>
                  <a:srgbClr val="FF0000"/>
                </a:solidFill>
              </a:rPr>
              <a:t>        У групі вас радо зустрічають:</a:t>
            </a:r>
            <a:endParaRPr lang="ru-RU" sz="4710" b="1" i="1" dirty="0">
              <a:solidFill>
                <a:srgbClr val="FF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3" y="1661689"/>
            <a:ext cx="2035037" cy="252801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803" y="3191942"/>
            <a:ext cx="1815185" cy="24990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401" y="1719687"/>
            <a:ext cx="1926192" cy="24990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90614" y="2545611"/>
            <a:ext cx="2552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       </a:t>
            </a:r>
            <a:r>
              <a:rPr lang="uk-UA" dirty="0" err="1">
                <a:solidFill>
                  <a:srgbClr val="FF0000"/>
                </a:solidFill>
              </a:rPr>
              <a:t>Лазор</a:t>
            </a:r>
            <a:r>
              <a:rPr lang="uk-UA" dirty="0">
                <a:solidFill>
                  <a:srgbClr val="FF0000"/>
                </a:solidFill>
              </a:rPr>
              <a:t> М. Ю.</a:t>
            </a:r>
          </a:p>
          <a:p>
            <a:r>
              <a:rPr lang="uk-UA" dirty="0">
                <a:solidFill>
                  <a:srgbClr val="FF0000"/>
                </a:solidFill>
              </a:rPr>
              <a:t>помічник вихователя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04936" y="4380932"/>
            <a:ext cx="193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Домбровська А. В</a:t>
            </a:r>
          </a:p>
          <a:p>
            <a:r>
              <a:rPr lang="uk-UA" dirty="0">
                <a:solidFill>
                  <a:srgbClr val="FF0000"/>
                </a:solidFill>
              </a:rPr>
              <a:t>      вихователь  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57401" y="4704097"/>
            <a:ext cx="1495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rgbClr val="FF0000"/>
                </a:solidFill>
              </a:rPr>
              <a:t>  Ситар Н. А.</a:t>
            </a:r>
          </a:p>
          <a:p>
            <a:r>
              <a:rPr lang="uk-UA" dirty="0">
                <a:solidFill>
                  <a:srgbClr val="FF0000"/>
                </a:solidFill>
              </a:rPr>
              <a:t>  вихователь 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96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6000" dirty="0">
                <a:solidFill>
                  <a:srgbClr val="FF0000"/>
                </a:solidFill>
              </a:rPr>
              <a:t>               Наша група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CDBA9C9-1AA9-5F3F-CB13-D97E9D7C83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8" y="1957228"/>
            <a:ext cx="2236698" cy="1850761"/>
          </a:xfrm>
        </p:spPr>
      </p:pic>
      <p:pic>
        <p:nvPicPr>
          <p:cNvPr id="3" name="Місце для вмісту 2">
            <a:extLst>
              <a:ext uri="{FF2B5EF4-FFF2-40B4-BE49-F238E27FC236}">
                <a16:creationId xmlns:a16="http://schemas.microsoft.com/office/drawing/2014/main" id="{4D149586-5881-7D44-5CCC-4A2EB52B12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96" y="4486340"/>
            <a:ext cx="2855141" cy="217944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44EDF1-6F43-78CC-EE20-2B42BC49AD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5" r="60212" b="-12445"/>
          <a:stretch/>
        </p:blipFill>
        <p:spPr>
          <a:xfrm>
            <a:off x="6096000" y="6435986"/>
            <a:ext cx="2354833" cy="383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B962D94-9B33-A402-2675-2B81EE0B3455}"/>
              </a:ext>
            </a:extLst>
          </p:cNvPr>
          <p:cNvSpPr/>
          <p:nvPr/>
        </p:nvSpPr>
        <p:spPr>
          <a:xfrm>
            <a:off x="7385957" y="2262981"/>
            <a:ext cx="1828800" cy="18288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1689838-78AF-1DBB-BCCA-3867A12D9A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19" y="4561846"/>
            <a:ext cx="5194669" cy="2015230"/>
          </a:xfrm>
          <a:prstGeom prst="rect">
            <a:avLst/>
          </a:prstGeom>
          <a:effectLst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C0CAD8-F5C9-F4C6-E784-267A34AC59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47" y="1857955"/>
            <a:ext cx="5805715" cy="22338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E3C4D-7911-91B3-D739-A3218B7E8E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26" y="3213382"/>
            <a:ext cx="2236699" cy="327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6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2DBD0-228B-6C37-2646-0BB3557F7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0000FF"/>
                </a:solidFill>
              </a:rPr>
              <a:t>Світла і простора</a:t>
            </a:r>
          </a:p>
        </p:txBody>
      </p:sp>
      <p:pic>
        <p:nvPicPr>
          <p:cNvPr id="7" name="Місце для зображення 6">
            <a:extLst>
              <a:ext uri="{FF2B5EF4-FFF2-40B4-BE49-F238E27FC236}">
                <a16:creationId xmlns:a16="http://schemas.microsoft.com/office/drawing/2014/main" id="{B7EFA282-F7D1-2839-A811-4A10FA825B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21505"/>
          <a:stretch/>
        </p:blipFill>
        <p:spPr>
          <a:xfrm>
            <a:off x="5613133" y="1539919"/>
            <a:ext cx="6138490" cy="4329069"/>
          </a:xfrm>
        </p:spPr>
      </p:pic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6FBF75C-BCAB-4903-C295-A2C0CF2D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Picture 3" descr="C:\Users\USER\Desktop\Ситар\облаштув.майданчика\DSC_5038.jpg">
            <a:extLst>
              <a:ext uri="{FF2B5EF4-FFF2-40B4-BE49-F238E27FC236}">
                <a16:creationId xmlns:a16="http://schemas.microsoft.com/office/drawing/2014/main" id="{800143E2-2B0C-60B1-E583-7A163087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" y="2087199"/>
            <a:ext cx="4586725" cy="3046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30404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DE254C-8500-EF7D-7078-8230307FD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>
                <a:solidFill>
                  <a:srgbClr val="0000FF"/>
                </a:solidFill>
              </a:rPr>
              <a:t>   Наші            куточки</a:t>
            </a:r>
            <a:endParaRPr lang="uk-UA" sz="5400" dirty="0">
              <a:solidFill>
                <a:srgbClr val="0000FF"/>
              </a:solidFill>
            </a:endParaRP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B98C3AE-2D43-A9FB-049A-B3C9DA54D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61FA1-9835-FB64-F16C-66CB3BF1A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5" y="3671455"/>
            <a:ext cx="5654921" cy="28228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69062A-C982-1892-EB99-F508E729B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23" y="2164774"/>
            <a:ext cx="5933811" cy="32533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B2B4B5-E2D4-8C35-FB4F-06AFB9B2F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467" y="-98961"/>
            <a:ext cx="5466913" cy="3104903"/>
          </a:xfrm>
          <a:prstGeom prst="rect">
            <a:avLst/>
          </a:prstGeom>
        </p:spPr>
      </p:pic>
      <p:sp>
        <p:nvSpPr>
          <p:cNvPr id="10" name="Місце для зображення 9">
            <a:extLst>
              <a:ext uri="{FF2B5EF4-FFF2-40B4-BE49-F238E27FC236}">
                <a16:creationId xmlns:a16="http://schemas.microsoft.com/office/drawing/2014/main" id="{5EA72F08-20A0-FD32-0C5E-074CCF28CB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73430" y="123700"/>
            <a:ext cx="4573096" cy="3253343"/>
          </a:xfrm>
        </p:spPr>
      </p:sp>
    </p:spTree>
    <p:extLst>
      <p:ext uri="{BB962C8B-B14F-4D97-AF65-F5344CB8AC3E}">
        <p14:creationId xmlns:p14="http://schemas.microsoft.com/office/powerpoint/2010/main" val="243185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1A30AA-20EE-5664-8704-47B50F2B9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зображення 4">
            <a:extLst>
              <a:ext uri="{FF2B5EF4-FFF2-40B4-BE49-F238E27FC236}">
                <a16:creationId xmlns:a16="http://schemas.microsoft.com/office/drawing/2014/main" id="{004A94EE-8400-B1C7-AAF0-9F3BE0B41F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4" b="17494"/>
          <a:stretch/>
        </p:blipFill>
        <p:spPr>
          <a:xfrm>
            <a:off x="6664969" y="1645460"/>
            <a:ext cx="5870585" cy="4635467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78FD772-7C67-7555-FFE3-DAC2AD938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FEB6AA-651D-F273-17DE-A38F3E3E8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" y="457200"/>
            <a:ext cx="6261096" cy="33551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A20B69-A86C-F611-FE50-F8439ACBF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487" y="3185112"/>
            <a:ext cx="96546" cy="1053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52BDFC-21F1-4F22-329E-738EC5A697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8" y="3846404"/>
            <a:ext cx="5261702" cy="269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9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C6736-0EAE-6F9C-35CD-76BE7A8C2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.</a:t>
            </a:r>
          </a:p>
        </p:txBody>
      </p:sp>
      <p:pic>
        <p:nvPicPr>
          <p:cNvPr id="5" name="Місце для зображення 4">
            <a:extLst>
              <a:ext uri="{FF2B5EF4-FFF2-40B4-BE49-F238E27FC236}">
                <a16:creationId xmlns:a16="http://schemas.microsoft.com/office/drawing/2014/main" id="{580A571D-5734-9992-C7BA-932940736F0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1" b="26771"/>
          <a:stretch/>
        </p:blipFill>
        <p:spPr>
          <a:xfrm>
            <a:off x="5492441" y="574959"/>
            <a:ext cx="6172200" cy="4873625"/>
          </a:xfrm>
        </p:spPr>
      </p:pic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9396CA5-CB7A-E753-7238-2B4E671EE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61"/>
            <a:ext cx="3932237" cy="4108427"/>
          </a:xfrm>
        </p:spPr>
        <p:txBody>
          <a:bodyPr>
            <a:normAutofit/>
          </a:bodyPr>
          <a:lstStyle/>
          <a:p>
            <a:r>
              <a:rPr lang="uk-UA" sz="2800" i="1" dirty="0">
                <a:solidFill>
                  <a:srgbClr val="FF0000"/>
                </a:solidFill>
              </a:rPr>
              <a:t>Хоч малі ми не великі,           але добре знаєм,</a:t>
            </a:r>
          </a:p>
          <a:p>
            <a:r>
              <a:rPr lang="uk-UA" sz="2800" i="1" dirty="0">
                <a:solidFill>
                  <a:srgbClr val="FF0000"/>
                </a:solidFill>
              </a:rPr>
              <a:t>      Що край рідний –                                                                                      Україна,</a:t>
            </a:r>
          </a:p>
          <a:p>
            <a:r>
              <a:rPr lang="uk-UA" sz="2800" i="1" dirty="0">
                <a:solidFill>
                  <a:srgbClr val="FF0000"/>
                </a:solidFill>
              </a:rPr>
              <a:t>        Ми її кохаєм!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03DBDD-E6CA-D6FE-740A-051D65649C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90" y="457200"/>
            <a:ext cx="2958326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48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35C29-8ACA-315F-060A-BBA85BCEC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>
                <a:solidFill>
                  <a:srgbClr val="C00000"/>
                </a:solidFill>
              </a:rPr>
              <a:t>У садку дитячому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хороше нам жити.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Граємось, не плачемо, </a:t>
            </a:r>
            <a:br>
              <a:rPr lang="uk-UA" dirty="0">
                <a:solidFill>
                  <a:srgbClr val="C00000"/>
                </a:solidFill>
              </a:rPr>
            </a:br>
            <a:r>
              <a:rPr lang="uk-UA" dirty="0">
                <a:solidFill>
                  <a:srgbClr val="C00000"/>
                </a:solidFill>
              </a:rPr>
              <a:t>Є із ким дружити!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4BCB59A-59FF-6DD6-D389-30ED257D476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" name="Місце для зображення 13">
            <a:extLst>
              <a:ext uri="{FF2B5EF4-FFF2-40B4-BE49-F238E27FC236}">
                <a16:creationId xmlns:a16="http://schemas.microsoft.com/office/drawing/2014/main" id="{4119711B-3AA4-9065-0B2A-37B2EF203C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21505"/>
          <a:stretch/>
        </p:blipFill>
        <p:spPr>
          <a:xfrm>
            <a:off x="4530350" y="160420"/>
            <a:ext cx="5779254" cy="3645570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28ADB2-E41B-C6F6-736D-CF6FB35EC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3" y="2181101"/>
            <a:ext cx="2787041" cy="444533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9DFB6EA-D1A2-B5B5-D9A6-EC231C4ED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9835" y="4102770"/>
            <a:ext cx="6905992" cy="27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66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97</Words>
  <Application>Microsoft Office PowerPoint</Application>
  <PresentationFormat>Широкий екран</PresentationFormat>
  <Paragraphs>23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Тема Office</vt:lpstr>
      <vt:lpstr>Презентація PowerPoint</vt:lpstr>
      <vt:lpstr>                        Наш девіз:                  </vt:lpstr>
      <vt:lpstr>        У групі вас радо зустрічають:</vt:lpstr>
      <vt:lpstr>               Наша група</vt:lpstr>
      <vt:lpstr>Світла і простора</vt:lpstr>
      <vt:lpstr>   Наші            куточки</vt:lpstr>
      <vt:lpstr>Презентація PowerPoint</vt:lpstr>
      <vt:lpstr>.</vt:lpstr>
      <vt:lpstr>У садку дитячому хороше нам жити. Граємось, не плачемо,  Є із ким дружити!</vt:lpstr>
      <vt:lpstr>Ми в садочку малювали, забавлялись та навчались.</vt:lpstr>
      <vt:lpstr>Ми веселі дошкільнята, любим бігати й гуляти, і сміятись, і стрибати, Ми – маленькі Козачата!</vt:lpstr>
      <vt:lpstr>Щоб росли ми вмілими, Сильними, сміливими, Покажемо, які ми вправні, Дружно виконаємо вправи.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Вас вітає група «Малюк»</dc:title>
  <dc:creator>User</dc:creator>
  <cp:lastModifiedBy>dombrovska.alona.ua@gmail.com</cp:lastModifiedBy>
  <cp:revision>22</cp:revision>
  <dcterms:created xsi:type="dcterms:W3CDTF">2024-03-11T15:27:01Z</dcterms:created>
  <dcterms:modified xsi:type="dcterms:W3CDTF">2024-03-12T08:13:39Z</dcterms:modified>
</cp:coreProperties>
</file>