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91" r:id="rId3"/>
    <p:sldId id="305" r:id="rId4"/>
    <p:sldId id="289" r:id="rId5"/>
    <p:sldId id="288" r:id="rId6"/>
    <p:sldId id="285" r:id="rId7"/>
    <p:sldId id="315" r:id="rId8"/>
    <p:sldId id="306" r:id="rId9"/>
    <p:sldId id="307" r:id="rId10"/>
    <p:sldId id="311" r:id="rId11"/>
    <p:sldId id="312" r:id="rId12"/>
    <p:sldId id="329" r:id="rId13"/>
    <p:sldId id="321" r:id="rId14"/>
    <p:sldId id="313" r:id="rId15"/>
    <p:sldId id="317" r:id="rId16"/>
    <p:sldId id="314" r:id="rId17"/>
    <p:sldId id="324" r:id="rId18"/>
    <p:sldId id="318" r:id="rId19"/>
    <p:sldId id="319" r:id="rId20"/>
    <p:sldId id="320" r:id="rId21"/>
    <p:sldId id="326" r:id="rId22"/>
    <p:sldId id="283" r:id="rId23"/>
    <p:sldId id="303" r:id="rId24"/>
    <p:sldId id="290" r:id="rId25"/>
    <p:sldId id="322" r:id="rId26"/>
    <p:sldId id="328" r:id="rId27"/>
    <p:sldId id="309" r:id="rId28"/>
    <p:sldId id="327" r:id="rId29"/>
    <p:sldId id="29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2" d="100"/>
          <a:sy n="82" d="100"/>
        </p:scale>
        <p:origin x="-15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76B64-442A-4457-AC67-C68A8C6AA9AA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07713-6976-4428-816E-833B32C4F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0629"/>
            <a:ext cx="9937104" cy="76386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1988840"/>
            <a:ext cx="4878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 в</a:t>
            </a:r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ітає</a:t>
            </a: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група</a:t>
            </a:r>
          </a:p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“Буратіно”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1028" name="Picture 4" descr="https://lh3.googleusercontent.com/pw/AP1GczNo8WPkF0ixgh6MykbOfebNQdognkEdECdI40FnTMZnEm_9wVxcDGja5ayTjZ3hvAxk3GW5mwc1z8q38JEXmyaaXcGXMySYlx0B-jPHNkgas8yy-azeAT4baItODUQnybJs5m4jplPD22h_lOywFmjT=w772-h515-s-no?authus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1"/>
            <a:ext cx="3640688" cy="2664296"/>
          </a:xfrm>
          <a:prstGeom prst="rect">
            <a:avLst/>
          </a:prstGeom>
          <a:noFill/>
        </p:spPr>
      </p:pic>
      <p:pic>
        <p:nvPicPr>
          <p:cNvPr id="1032" name="Picture 8" descr="https://lh3.googleusercontent.com/pw/AP1GczM-TFeQgGYycgGf5SfORfEMcqdIJrFY54MtVR5XwDuhXRTFMSxN6gjJ49_5UbecXoqPijxJ8whYtDyATXTCfmrMqFlSUnLrd0eCKTtTaJsfnpkNPlNOXeL0jQjXmLU8D58DZCpfjjqMdJ0esSX4LNAF=w772-h515-s-no?authus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84984"/>
            <a:ext cx="3096344" cy="2088232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76672"/>
            <a:ext cx="3952912" cy="49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92696"/>
            <a:ext cx="62646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76672"/>
            <a:ext cx="68407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676875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20688"/>
            <a:ext cx="6336704" cy="501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9972600" cy="785465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332656"/>
            <a:ext cx="457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 </a:t>
            </a:r>
            <a:r>
              <a:rPr lang="ru-RU" sz="2800" b="1" dirty="0" err="1" smtClean="0">
                <a:solidFill>
                  <a:srgbClr val="FF0000"/>
                </a:solidFill>
              </a:rPr>
              <a:t>нашій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групі</a:t>
            </a:r>
            <a:r>
              <a:rPr lang="ru-RU" sz="2800" b="1" dirty="0" smtClean="0">
                <a:solidFill>
                  <a:srgbClr val="FF0000"/>
                </a:solidFill>
              </a:rPr>
              <a:t> для </a:t>
            </a:r>
            <a:r>
              <a:rPr lang="ru-RU" sz="2800" b="1" dirty="0" err="1" smtClean="0">
                <a:solidFill>
                  <a:srgbClr val="FF0000"/>
                </a:solidFill>
              </a:rPr>
              <a:t>малят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Гарні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шафи</a:t>
            </a:r>
            <a:r>
              <a:rPr lang="ru-RU" sz="2800" b="1" dirty="0" smtClean="0">
                <a:solidFill>
                  <a:srgbClr val="FF0000"/>
                </a:solidFill>
              </a:rPr>
              <a:t> стоять в </a:t>
            </a:r>
            <a:r>
              <a:rPr lang="ru-RU" sz="2800" b="1" dirty="0" smtClean="0">
                <a:solidFill>
                  <a:srgbClr val="FF0000"/>
                </a:solidFill>
              </a:rPr>
              <a:t>ряд.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А у </a:t>
            </a:r>
            <a:r>
              <a:rPr lang="ru-RU" sz="2800" b="1" dirty="0" err="1" smtClean="0">
                <a:solidFill>
                  <a:srgbClr val="FF0000"/>
                </a:solidFill>
              </a:rPr>
              <a:t>шафах</a:t>
            </a:r>
            <a:r>
              <a:rPr lang="ru-RU" sz="2800" b="1" dirty="0" smtClean="0">
                <a:solidFill>
                  <a:srgbClr val="FF0000"/>
                </a:solidFill>
              </a:rPr>
              <a:t> на </a:t>
            </a:r>
            <a:r>
              <a:rPr lang="ru-RU" sz="2800" b="1" dirty="0" err="1" smtClean="0">
                <a:solidFill>
                  <a:srgbClr val="FF0000"/>
                </a:solidFill>
              </a:rPr>
              <a:t>полицях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іграшок</a:t>
            </a:r>
            <a:r>
              <a:rPr lang="ru-RU" sz="2800" b="1" dirty="0" smtClean="0">
                <a:solidFill>
                  <a:srgbClr val="FF0000"/>
                </a:solidFill>
              </a:rPr>
              <a:t>, як у </a:t>
            </a:r>
            <a:r>
              <a:rPr lang="ru-RU" sz="2800" b="1" dirty="0" err="1" smtClean="0">
                <a:solidFill>
                  <a:srgbClr val="FF0000"/>
                </a:solidFill>
              </a:rPr>
              <a:t>крамниці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Ляльки, </a:t>
            </a:r>
            <a:r>
              <a:rPr lang="ru-RU" sz="2800" b="1" dirty="0" err="1" smtClean="0">
                <a:solidFill>
                  <a:srgbClr val="FF0000"/>
                </a:solidFill>
              </a:rPr>
              <a:t>ведмедики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візочок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машини</a:t>
            </a:r>
            <a:r>
              <a:rPr lang="ru-RU" sz="2800" b="1" dirty="0" smtClean="0">
                <a:solidFill>
                  <a:srgbClr val="FF0000"/>
                </a:solidFill>
              </a:rPr>
              <a:t>,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Меблі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і</a:t>
            </a:r>
            <a:r>
              <a:rPr lang="ru-RU" sz="2800" b="1" dirty="0" smtClean="0">
                <a:solidFill>
                  <a:srgbClr val="FF0000"/>
                </a:solidFill>
              </a:rPr>
              <a:t> посуд </a:t>
            </a:r>
            <a:r>
              <a:rPr lang="ru-RU" sz="2800" b="1" dirty="0" err="1" smtClean="0">
                <a:solidFill>
                  <a:srgbClr val="FF0000"/>
                </a:solidFill>
              </a:rPr>
              <a:t>є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неодмінно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Наші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малята</a:t>
            </a:r>
            <a:r>
              <a:rPr lang="ru-RU" sz="2800" b="1" dirty="0" smtClean="0">
                <a:solidFill>
                  <a:srgbClr val="FF0000"/>
                </a:solidFill>
              </a:rPr>
              <a:t> весело </a:t>
            </a:r>
            <a:r>
              <a:rPr lang="ru-RU" sz="2800" b="1" dirty="0" err="1" smtClean="0">
                <a:solidFill>
                  <a:srgbClr val="FF0000"/>
                </a:solidFill>
              </a:rPr>
              <a:t>грають</a:t>
            </a:r>
            <a:r>
              <a:rPr lang="ru-RU" sz="2800" b="1" dirty="0" smtClean="0">
                <a:solidFill>
                  <a:srgbClr val="FF0000"/>
                </a:solidFill>
              </a:rPr>
              <a:t>,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А </a:t>
            </a:r>
            <a:r>
              <a:rPr lang="ru-RU" sz="2800" b="1" dirty="0" err="1" smtClean="0">
                <a:solidFill>
                  <a:srgbClr val="FF0000"/>
                </a:solidFill>
              </a:rPr>
              <a:t>після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гри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їх</a:t>
            </a:r>
            <a:r>
              <a:rPr lang="ru-RU" sz="2800" b="1" dirty="0" smtClean="0">
                <a:solidFill>
                  <a:srgbClr val="FF0000"/>
                </a:solidFill>
              </a:rPr>
              <a:t> на </a:t>
            </a:r>
            <a:r>
              <a:rPr lang="ru-RU" sz="2800" b="1" dirty="0" err="1" smtClean="0">
                <a:solidFill>
                  <a:srgbClr val="FF0000"/>
                </a:solidFill>
              </a:rPr>
              <a:t>місце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складають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68407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09213" y="191683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620688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Щоб зрости усім нам дужим – з фізкультурою ми </a:t>
            </a:r>
            <a:r>
              <a:rPr lang="uk-UA" sz="2400" b="1" dirty="0" err="1" smtClean="0">
                <a:solidFill>
                  <a:srgbClr val="FF0000"/>
                </a:solidFill>
              </a:rPr>
              <a:t>дружим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6552728" cy="46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332656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Розучим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вірш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розкажем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казку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err="1" smtClean="0">
                <a:solidFill>
                  <a:srgbClr val="FF0000"/>
                </a:solidFill>
              </a:rPr>
              <a:t>Спіймати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м'ячик</a:t>
            </a:r>
            <a:r>
              <a:rPr lang="ru-RU" sz="2400" b="1" dirty="0" smtClean="0">
                <a:solidFill>
                  <a:srgbClr val="FF0000"/>
                </a:solidFill>
              </a:rPr>
              <a:t>? Та будь ласка!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err="1" smtClean="0">
                <a:solidFill>
                  <a:srgbClr val="FF0000"/>
                </a:solidFill>
              </a:rPr>
              <a:t>Що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ще</a:t>
            </a:r>
            <a:r>
              <a:rPr lang="ru-RU" sz="2400" b="1" dirty="0" smtClean="0">
                <a:solidFill>
                  <a:srgbClr val="FF0000"/>
                </a:solidFill>
              </a:rPr>
              <a:t>? На </a:t>
            </a:r>
            <a:r>
              <a:rPr lang="ru-RU" sz="2400" b="1" dirty="0" err="1" smtClean="0">
                <a:solidFill>
                  <a:srgbClr val="FF0000"/>
                </a:solidFill>
              </a:rPr>
              <a:t>вулицю</a:t>
            </a:r>
            <a:r>
              <a:rPr lang="ru-RU" sz="2400" b="1" dirty="0" smtClean="0">
                <a:solidFill>
                  <a:srgbClr val="FF0000"/>
                </a:solidFill>
              </a:rPr>
              <a:t> - </a:t>
            </a:r>
            <a:r>
              <a:rPr lang="ru-RU" sz="2400" b="1" dirty="0" err="1" smtClean="0">
                <a:solidFill>
                  <a:srgbClr val="FF0000"/>
                </a:solidFill>
              </a:rPr>
              <a:t>гуляти</a:t>
            </a:r>
            <a:r>
              <a:rPr lang="ru-RU" sz="2400" b="1" dirty="0" smtClean="0">
                <a:solidFill>
                  <a:srgbClr val="FF0000"/>
                </a:solidFill>
              </a:rPr>
              <a:t>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В </a:t>
            </a:r>
            <a:r>
              <a:rPr lang="ru-RU" sz="2400" b="1" dirty="0" err="1" smtClean="0">
                <a:solidFill>
                  <a:srgbClr val="FF0000"/>
                </a:solidFill>
              </a:rPr>
              <a:t>рухливі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ігри</a:t>
            </a:r>
            <a:r>
              <a:rPr lang="ru-RU" sz="2400" b="1" dirty="0" smtClean="0">
                <a:solidFill>
                  <a:srgbClr val="FF0000"/>
                </a:solidFill>
              </a:rPr>
              <a:t> дружно </a:t>
            </a:r>
            <a:r>
              <a:rPr lang="ru-RU" sz="2400" b="1" dirty="0" err="1" smtClean="0">
                <a:solidFill>
                  <a:srgbClr val="FF0000"/>
                </a:solidFill>
              </a:rPr>
              <a:t>грати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16832"/>
            <a:ext cx="34563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16832"/>
            <a:ext cx="32403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D:\фото\дети\изображение_viber_2023-02-27_17-44-02-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61048"/>
            <a:ext cx="3240360" cy="1710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5" name="Picture 4" descr="https://lh3.googleusercontent.com/pw/AP1GczPxTVktc6TfSuy05fuS-P4G17OLlB7Ji6C_YWMXH738u5wH_cKiJihBqlAr2hspmSNXN-ebXOTrwgeWrl4eAQAA9YbAgYJftnpcqoELxHcQ2OzHzrHvve6h9dB2SIutSN5AByp9piBENHpM4xas97Bf=w772-h515-s-no?authuse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4176464" cy="3074145"/>
          </a:xfrm>
          <a:prstGeom prst="rect">
            <a:avLst/>
          </a:prstGeom>
          <a:noFill/>
        </p:spPr>
      </p:pic>
      <p:pic>
        <p:nvPicPr>
          <p:cNvPr id="6" name="Picture 6" descr="https://lh3.googleusercontent.com/pw/AP1GczMlP3FjXWQs7nis8nyxhR5TOxAmeKkWK4kl2ARX5hZLLULUt_WDW56L-ro4I6hV5rZfdk0U_v6d1BSdDF0VrVsWDvGqubzh4RcXjwQuUWX4hTj0mNsgmzVNkTAp-EsBUfqeBIQAVdU_RcKzhu_Ewi8e=w772-h515-s-no?authuser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429000"/>
            <a:ext cx="4176464" cy="2088232"/>
          </a:xfrm>
          <a:prstGeom prst="rect">
            <a:avLst/>
          </a:prstGeom>
          <a:noFill/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501008"/>
            <a:ext cx="270840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60648"/>
            <a:ext cx="27363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10260632" cy="78546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79635" y="21363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124744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девіз: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599" y="2276872"/>
            <a:ext cx="6984777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r>
              <a:rPr lang="ru-RU" sz="40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Цікаво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весело</a:t>
            </a:r>
          </a:p>
          <a:p>
            <a:pPr algn="ctr"/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будем </a:t>
            </a:r>
            <a:r>
              <a:rPr lang="ru-RU" sz="40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гратись</a:t>
            </a:r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через </a:t>
            </a:r>
            <a:r>
              <a:rPr lang="ru-RU" sz="40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всього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000" b="1" i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навчатись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4664"/>
            <a:ext cx="385960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7" y="332656"/>
            <a:ext cx="34563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55776" y="486916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Ми маленькі дошкільнята любим разом працювати.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0629"/>
            <a:ext cx="9937104" cy="76386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79635" y="88984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Содержимое 6" descr="IMG-b6f64b91f456d3eb6d822a0f3706db2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068960"/>
            <a:ext cx="3312368" cy="2402879"/>
          </a:xfrm>
          <a:prstGeom prst="rect">
            <a:avLst/>
          </a:prstGeom>
        </p:spPr>
      </p:pic>
      <p:pic>
        <p:nvPicPr>
          <p:cNvPr id="10" name="Рисунок 9" descr="IMG-74a50bd9b6653f0c29189546c1e58c5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996952"/>
            <a:ext cx="2952328" cy="24231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548680"/>
            <a:ext cx="47525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9972600" cy="785465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-459432"/>
            <a:ext cx="6552728" cy="54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85122" y="5085184"/>
            <a:ext cx="447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А тепер вже відпочити час </a:t>
            </a:r>
          </a:p>
          <a:p>
            <a:pPr algn="ctr"/>
            <a:r>
              <a:rPr lang="uk-UA" sz="2400" b="1" dirty="0" err="1" smtClean="0">
                <a:solidFill>
                  <a:srgbClr val="FF0000"/>
                </a:solidFill>
              </a:rPr>
              <a:t>“Тиха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година”</a:t>
            </a:r>
            <a:r>
              <a:rPr lang="uk-UA" sz="2400" b="1" dirty="0" smtClean="0">
                <a:solidFill>
                  <a:srgbClr val="FF0000"/>
                </a:solidFill>
              </a:rPr>
              <a:t> приходить до нас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908720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Знає кожна в нас дитина,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що </a:t>
            </a:r>
            <a:r>
              <a:rPr lang="uk-UA" sz="2800" b="1" dirty="0" err="1" smtClean="0">
                <a:solidFill>
                  <a:srgbClr val="FF0000"/>
                </a:solidFill>
              </a:rPr>
              <a:t>живем</a:t>
            </a:r>
            <a:r>
              <a:rPr lang="uk-UA" sz="2800" b="1" dirty="0" smtClean="0">
                <a:solidFill>
                  <a:srgbClr val="FF0000"/>
                </a:solidFill>
              </a:rPr>
              <a:t> ми  в Україні.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Всі традиції й обряди,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Ляльки в українському наряді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Все стоїть не для забави,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Щоб Вкраїну шанували.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88984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4" descr="САЙТ БІБЛИОТЕКИ ВЕРХОВНОЇ РАДИ УКРАЇ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149080"/>
            <a:ext cx="2304256" cy="1546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8" name="Содержимое 4" descr="IMG-fba4bd5b56de5092a4d4af786f6e76f2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04664"/>
            <a:ext cx="4248472" cy="2686148"/>
          </a:xfrm>
          <a:prstGeom prst="rect">
            <a:avLst/>
          </a:prstGeom>
        </p:spPr>
      </p:pic>
      <p:pic>
        <p:nvPicPr>
          <p:cNvPr id="9" name="Содержимое 5" descr="IMG-d49e9e2e9eb0d335f0936ab4fe4e7e0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908720"/>
            <a:ext cx="3394472" cy="4525963"/>
          </a:xfrm>
          <a:prstGeom prst="rect">
            <a:avLst/>
          </a:prstGeom>
        </p:spPr>
      </p:pic>
      <p:pic>
        <p:nvPicPr>
          <p:cNvPr id="10" name="Picture 3" descr="Символіка України &quot;Прапор, герб України&quot; 90х90 см - фото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933056"/>
            <a:ext cx="2016224" cy="1322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05678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6624736" cy="515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714985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4392488" cy="506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80728"/>
            <a:ext cx="4140107" cy="508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80983" y="188640"/>
            <a:ext cx="593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Як приходить літо жарке любим ми купатись, гратись</a:t>
            </a:r>
            <a:r>
              <a:rPr lang="uk-UA" b="1" dirty="0" smtClean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09213" y="191683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916832"/>
            <a:ext cx="6588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Отож часу Ви не гайте – </a:t>
            </a:r>
          </a:p>
          <a:p>
            <a:r>
              <a:rPr lang="uk-UA" sz="4000" b="1" dirty="0" smtClean="0">
                <a:solidFill>
                  <a:srgbClr val="FF0000"/>
                </a:solidFill>
              </a:rPr>
              <a:t>в нашу групу завітайте</a:t>
            </a:r>
            <a:r>
              <a:rPr lang="en-US" sz="4000" b="1" dirty="0" smtClean="0">
                <a:solidFill>
                  <a:srgbClr val="FF0000"/>
                </a:solidFill>
              </a:rPr>
              <a:t>!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3933056"/>
            <a:ext cx="5901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</a:rPr>
              <a:t>Дяку</a:t>
            </a:r>
            <a:r>
              <a:rPr lang="uk-UA" sz="4000" b="1" dirty="0" err="1" smtClean="0">
                <a:solidFill>
                  <a:srgbClr val="FF0000"/>
                </a:solidFill>
              </a:rPr>
              <a:t>ємо</a:t>
            </a:r>
            <a:r>
              <a:rPr lang="uk-UA" sz="4000" b="1" dirty="0" smtClean="0">
                <a:solidFill>
                  <a:srgbClr val="FF0000"/>
                </a:solidFill>
              </a:rPr>
              <a:t> за увагу 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79712" y="1340768"/>
            <a:ext cx="5328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Коли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приходиш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дитсадок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b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хто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там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є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окрім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діток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b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Так,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вихователька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твоя.</a:t>
            </a:r>
            <a:b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Запам'ятай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її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ім'я</a:t>
            </a: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ru-RU" sz="36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23728" y="62068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 вихователі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9" name="Picture 2" descr="http://zhuravlyk.uz.ua/wp-content/uploads/2023/09/008_0347-copy-19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304256" cy="3672408"/>
          </a:xfrm>
          <a:prstGeom prst="rect">
            <a:avLst/>
          </a:prstGeom>
          <a:noFill/>
        </p:spPr>
      </p:pic>
      <p:pic>
        <p:nvPicPr>
          <p:cNvPr id="10" name="Picture 2" descr="D:\фото\Залина\Отдел программ 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2376264" cy="3672408"/>
          </a:xfrm>
          <a:prstGeom prst="rect">
            <a:avLst/>
          </a:prstGeom>
          <a:noFill/>
        </p:spPr>
      </p:pic>
      <p:pic>
        <p:nvPicPr>
          <p:cNvPr id="11" name="Picture 2" descr="http://zhuravlyk.uz.ua/wp-content/uploads/2022/09/IMG_20190925_144751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556792"/>
            <a:ext cx="2376264" cy="34563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27584" y="5085184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 </a:t>
            </a:r>
            <a:r>
              <a:rPr lang="uk-UA" b="1" i="1" dirty="0" err="1" smtClean="0">
                <a:solidFill>
                  <a:srgbClr val="FF0000"/>
                </a:solidFill>
              </a:rPr>
              <a:t>Молнар</a:t>
            </a:r>
            <a:r>
              <a:rPr lang="uk-UA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Любов Василівна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вихователь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75856" y="5157192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err="1" smtClean="0">
                <a:solidFill>
                  <a:srgbClr val="FF0000"/>
                </a:solidFill>
              </a:rPr>
              <a:t>Ортутай</a:t>
            </a:r>
            <a:endParaRPr lang="uk-UA" b="1" i="1" dirty="0" smtClean="0">
              <a:solidFill>
                <a:srgbClr val="FF0000"/>
              </a:solidFill>
            </a:endParaRPr>
          </a:p>
          <a:p>
            <a:pPr algn="ctr"/>
            <a:r>
              <a:rPr lang="uk-UA" b="1" i="1" dirty="0" err="1" smtClean="0">
                <a:solidFill>
                  <a:srgbClr val="FF0000"/>
                </a:solidFill>
              </a:rPr>
              <a:t>Заліна</a:t>
            </a:r>
            <a:r>
              <a:rPr lang="uk-UA" b="1" i="1" dirty="0" smtClean="0">
                <a:solidFill>
                  <a:srgbClr val="FF0000"/>
                </a:solidFill>
              </a:rPr>
              <a:t> Юріївна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вихователь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4941168"/>
            <a:ext cx="2699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err="1" smtClean="0">
                <a:solidFill>
                  <a:srgbClr val="FF0000"/>
                </a:solidFill>
              </a:rPr>
              <a:t>Сідун</a:t>
            </a:r>
            <a:endParaRPr lang="uk-UA" b="1" i="1" dirty="0" smtClean="0">
              <a:solidFill>
                <a:srgbClr val="FF0000"/>
              </a:solidFill>
            </a:endParaRP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Світлана Василівна</a:t>
            </a:r>
          </a:p>
          <a:p>
            <a:pPr algn="ctr"/>
            <a:r>
              <a:rPr lang="uk-UA" b="1" i="1" dirty="0">
                <a:solidFill>
                  <a:srgbClr val="FF0000"/>
                </a:solidFill>
              </a:rPr>
              <a:t>п</a:t>
            </a:r>
            <a:r>
              <a:rPr lang="uk-UA" b="1" i="1" dirty="0" smtClean="0">
                <a:solidFill>
                  <a:srgbClr val="FF0000"/>
                </a:solidFill>
              </a:rPr>
              <a:t>омічник вихователя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780629"/>
            <a:ext cx="9937104" cy="76386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5656" y="332656"/>
            <a:ext cx="5760640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Тут ми роздягаємось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Речі в шкафчики складаємо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1683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196752"/>
            <a:ext cx="3312368" cy="420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780629"/>
            <a:ext cx="9937104" cy="763862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65527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3608" y="4005064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Відомо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навіть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малюку</a:t>
            </a:r>
            <a:r>
              <a:rPr lang="ru-RU" sz="2400" b="1" dirty="0" smtClean="0">
                <a:solidFill>
                  <a:srgbClr val="FF0000"/>
                </a:solidFill>
              </a:rPr>
              <a:t>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Як добре </a:t>
            </a:r>
            <a:r>
              <a:rPr lang="ru-RU" sz="2400" b="1" dirty="0" err="1" smtClean="0">
                <a:solidFill>
                  <a:srgbClr val="FF0000"/>
                </a:solidFill>
              </a:rPr>
              <a:t>жити</a:t>
            </a:r>
            <a:r>
              <a:rPr lang="ru-RU" sz="2400" b="1" dirty="0" smtClean="0">
                <a:solidFill>
                  <a:srgbClr val="FF0000"/>
                </a:solidFill>
              </a:rPr>
              <a:t> в </a:t>
            </a:r>
            <a:r>
              <a:rPr lang="ru-RU" sz="2400" b="1" dirty="0" err="1" smtClean="0">
                <a:solidFill>
                  <a:srgbClr val="FF0000"/>
                </a:solidFill>
              </a:rPr>
              <a:t>дитсадку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err="1" smtClean="0">
                <a:solidFill>
                  <a:srgbClr val="FF0000"/>
                </a:solidFill>
              </a:rPr>
              <a:t>Прийшов</a:t>
            </a:r>
            <a:r>
              <a:rPr lang="ru-RU" sz="2400" b="1" dirty="0" smtClean="0">
                <a:solidFill>
                  <a:srgbClr val="FF0000"/>
                </a:solidFill>
              </a:rPr>
              <a:t> - </a:t>
            </a:r>
            <a:r>
              <a:rPr lang="ru-RU" sz="2400" b="1" dirty="0" err="1" smtClean="0">
                <a:solidFill>
                  <a:srgbClr val="FF0000"/>
                </a:solidFill>
              </a:rPr>
              <a:t>вітайся</a:t>
            </a:r>
            <a:r>
              <a:rPr lang="ru-RU" sz="2400" b="1" dirty="0" smtClean="0">
                <a:solidFill>
                  <a:srgbClr val="FF0000"/>
                </a:solidFill>
              </a:rPr>
              <a:t>: «</a:t>
            </a:r>
            <a:r>
              <a:rPr lang="ru-RU" sz="2400" b="1" dirty="0" err="1" smtClean="0">
                <a:solidFill>
                  <a:srgbClr val="FF0000"/>
                </a:solidFill>
              </a:rPr>
              <a:t>Добрий</a:t>
            </a:r>
            <a:r>
              <a:rPr lang="ru-RU" sz="2400" b="1" dirty="0" smtClean="0">
                <a:solidFill>
                  <a:srgbClr val="FF0000"/>
                </a:solidFill>
              </a:rPr>
              <a:t> ранок!»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err="1" smtClean="0">
                <a:solidFill>
                  <a:srgbClr val="FF0000"/>
                </a:solidFill>
              </a:rPr>
              <a:t>Мий</a:t>
            </a:r>
            <a:r>
              <a:rPr lang="ru-RU" sz="2400" b="1" dirty="0" smtClean="0">
                <a:solidFill>
                  <a:srgbClr val="FF0000"/>
                </a:solidFill>
              </a:rPr>
              <a:t> руки </a:t>
            </a:r>
            <a:r>
              <a:rPr lang="ru-RU" sz="2400" b="1" dirty="0" err="1" smtClean="0">
                <a:solidFill>
                  <a:srgbClr val="FF0000"/>
                </a:solidFill>
              </a:rPr>
              <a:t>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куштуй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сніданок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20689"/>
            <a:ext cx="36004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20688"/>
            <a:ext cx="32403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33843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3336585" cy="44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текста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653"/>
            <a:ext cx="10260632" cy="78546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55776" y="692696"/>
            <a:ext cx="475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Немає</a:t>
            </a:r>
            <a:r>
              <a:rPr lang="ru-RU" sz="3600" b="1" dirty="0" smtClean="0">
                <a:solidFill>
                  <a:srgbClr val="FF0000"/>
                </a:solidFill>
              </a:rPr>
              <a:t> часу на </a:t>
            </a:r>
            <a:r>
              <a:rPr lang="ru-RU" sz="3600" b="1" dirty="0" err="1" smtClean="0">
                <a:solidFill>
                  <a:srgbClr val="FF0000"/>
                </a:solidFill>
              </a:rPr>
              <a:t>ниття</a:t>
            </a:r>
            <a:r>
              <a:rPr lang="ru-RU" sz="3600" b="1" dirty="0" smtClean="0">
                <a:solidFill>
                  <a:srgbClr val="FF0000"/>
                </a:solidFill>
              </a:rPr>
              <a:t>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Бо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чекають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цікаві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заняття</a:t>
            </a:r>
            <a:r>
              <a:rPr lang="ru-RU" sz="3600" b="1" dirty="0" smtClean="0">
                <a:solidFill>
                  <a:srgbClr val="FF0000"/>
                </a:solidFill>
              </a:rPr>
              <a:t>: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м</a:t>
            </a:r>
            <a:r>
              <a:rPr lang="ru-RU" sz="3600" b="1" dirty="0" err="1" smtClean="0">
                <a:solidFill>
                  <a:srgbClr val="FF0000"/>
                </a:solidFill>
              </a:rPr>
              <a:t>узичне</a:t>
            </a:r>
            <a:r>
              <a:rPr lang="ru-RU" sz="3600" b="1" dirty="0" smtClean="0">
                <a:solidFill>
                  <a:srgbClr val="FF0000"/>
                </a:solidFill>
              </a:rPr>
              <a:t>, </a:t>
            </a:r>
            <a:r>
              <a:rPr lang="ru-RU" sz="3600" b="1" dirty="0" err="1" smtClean="0">
                <a:solidFill>
                  <a:srgbClr val="FF0000"/>
                </a:solidFill>
              </a:rPr>
              <a:t>ліпка</a:t>
            </a:r>
            <a:r>
              <a:rPr lang="ru-RU" sz="3600" b="1" dirty="0" smtClean="0">
                <a:solidFill>
                  <a:srgbClr val="FF0000"/>
                </a:solidFill>
              </a:rPr>
              <a:t>, </a:t>
            </a:r>
            <a:r>
              <a:rPr lang="ru-RU" sz="3600" b="1" dirty="0" err="1" smtClean="0">
                <a:solidFill>
                  <a:srgbClr val="FF0000"/>
                </a:solidFill>
              </a:rPr>
              <a:t>малювання</a:t>
            </a:r>
            <a:r>
              <a:rPr lang="ru-RU" sz="3600" b="1" dirty="0" smtClean="0">
                <a:solidFill>
                  <a:srgbClr val="FF0000"/>
                </a:solidFill>
              </a:rPr>
              <a:t>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Ще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й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порахуємо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старанно</a:t>
            </a:r>
            <a:r>
              <a:rPr lang="ru-RU" sz="3600" b="1" dirty="0" smtClean="0">
                <a:solidFill>
                  <a:srgbClr val="FF0000"/>
                </a:solidFill>
              </a:rPr>
              <a:t>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130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USER</cp:lastModifiedBy>
  <cp:revision>55</cp:revision>
  <dcterms:created xsi:type="dcterms:W3CDTF">2024-03-16T15:11:32Z</dcterms:created>
  <dcterms:modified xsi:type="dcterms:W3CDTF">2024-03-28T12:18:24Z</dcterms:modified>
</cp:coreProperties>
</file>