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5" autoAdjust="0"/>
  </p:normalViewPr>
  <p:slideViewPr>
    <p:cSldViewPr snapToGrid="0">
      <p:cViewPr varScale="1">
        <p:scale>
          <a:sx n="82" d="100"/>
          <a:sy n="82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adzaruk@gmail.com" userId="a211290ff45d21ce" providerId="LiveId" clId="{6F7DDE45-558C-4DE1-A5F8-A0EA7A14E88C}"/>
    <pc:docChg chg="undo custSel addSld delSld modSld sldOrd addSection delSection">
      <pc:chgData name="uladzaruk@gmail.com" userId="a211290ff45d21ce" providerId="LiveId" clId="{6F7DDE45-558C-4DE1-A5F8-A0EA7A14E88C}" dt="2023-03-06T18:38:50.036" v="3199" actId="1076"/>
      <pc:docMkLst>
        <pc:docMk/>
      </pc:docMkLst>
      <pc:sldChg chg="addSp delSp modSp new mod">
        <pc:chgData name="uladzaruk@gmail.com" userId="a211290ff45d21ce" providerId="LiveId" clId="{6F7DDE45-558C-4DE1-A5F8-A0EA7A14E88C}" dt="2023-03-06T17:40:12.162" v="2253"/>
        <pc:sldMkLst>
          <pc:docMk/>
          <pc:sldMk cId="2293830587" sldId="256"/>
        </pc:sldMkLst>
        <pc:spChg chg="mod">
          <ac:chgData name="uladzaruk@gmail.com" userId="a211290ff45d21ce" providerId="LiveId" clId="{6F7DDE45-558C-4DE1-A5F8-A0EA7A14E88C}" dt="2023-03-06T17:40:12.162" v="2253"/>
          <ac:spMkLst>
            <pc:docMk/>
            <pc:sldMk cId="2293830587" sldId="256"/>
            <ac:spMk id="2" creationId="{01D06C76-6C51-2FD9-B571-E1908B09E465}"/>
          </ac:spMkLst>
        </pc:spChg>
        <pc:spChg chg="mod">
          <ac:chgData name="uladzaruk@gmail.com" userId="a211290ff45d21ce" providerId="LiveId" clId="{6F7DDE45-558C-4DE1-A5F8-A0EA7A14E88C}" dt="2023-03-06T17:38:55.393" v="2241" actId="14100"/>
          <ac:spMkLst>
            <pc:docMk/>
            <pc:sldMk cId="2293830587" sldId="256"/>
            <ac:spMk id="3" creationId="{F926E239-0520-A959-6E76-637C5AFE6F5D}"/>
          </ac:spMkLst>
        </pc:spChg>
        <pc:spChg chg="add del mod">
          <ac:chgData name="uladzaruk@gmail.com" userId="a211290ff45d21ce" providerId="LiveId" clId="{6F7DDE45-558C-4DE1-A5F8-A0EA7A14E88C}" dt="2023-03-06T17:35:47.342" v="2214"/>
          <ac:spMkLst>
            <pc:docMk/>
            <pc:sldMk cId="2293830587" sldId="256"/>
            <ac:spMk id="8" creationId="{DF29B63A-E6EE-160B-A557-96F7F77B8824}"/>
          </ac:spMkLst>
        </pc:spChg>
        <pc:picChg chg="add mod">
          <ac:chgData name="uladzaruk@gmail.com" userId="a211290ff45d21ce" providerId="LiveId" clId="{6F7DDE45-558C-4DE1-A5F8-A0EA7A14E88C}" dt="2023-03-06T17:40:11.402" v="2251" actId="1076"/>
          <ac:picMkLst>
            <pc:docMk/>
            <pc:sldMk cId="2293830587" sldId="256"/>
            <ac:picMk id="7" creationId="{EB46FFD4-F571-0342-908F-47E4FBF8DBE8}"/>
          </ac:picMkLst>
        </pc:picChg>
        <pc:inkChg chg="add">
          <ac:chgData name="uladzaruk@gmail.com" userId="a211290ff45d21ce" providerId="LiveId" clId="{6F7DDE45-558C-4DE1-A5F8-A0EA7A14E88C}" dt="2023-03-05T14:09:35.315" v="167" actId="9405"/>
          <ac:inkMkLst>
            <pc:docMk/>
            <pc:sldMk cId="2293830587" sldId="256"/>
            <ac:inkMk id="4" creationId="{D501B68D-C21F-EF09-B2CA-B320C177F530}"/>
          </ac:inkMkLst>
        </pc:inkChg>
        <pc:inkChg chg="add">
          <ac:chgData name="uladzaruk@gmail.com" userId="a211290ff45d21ce" providerId="LiveId" clId="{6F7DDE45-558C-4DE1-A5F8-A0EA7A14E88C}" dt="2023-03-05T14:10:27.348" v="168" actId="9405"/>
          <ac:inkMkLst>
            <pc:docMk/>
            <pc:sldMk cId="2293830587" sldId="256"/>
            <ac:inkMk id="5" creationId="{EF806B19-6C11-E88F-E1F0-DF3FB6697B21}"/>
          </ac:inkMkLst>
        </pc:inkChg>
        <pc:inkChg chg="add del">
          <ac:chgData name="uladzaruk@gmail.com" userId="a211290ff45d21ce" providerId="LiveId" clId="{6F7DDE45-558C-4DE1-A5F8-A0EA7A14E88C}" dt="2023-03-05T14:11:31.636" v="179"/>
          <ac:inkMkLst>
            <pc:docMk/>
            <pc:sldMk cId="2293830587" sldId="256"/>
            <ac:inkMk id="6" creationId="{092CB630-BC0D-787D-A42D-D6C863871B3B}"/>
          </ac:inkMkLst>
        </pc:inkChg>
        <pc:inkChg chg="add del">
          <ac:chgData name="uladzaruk@gmail.com" userId="a211290ff45d21ce" providerId="LiveId" clId="{6F7DDE45-558C-4DE1-A5F8-A0EA7A14E88C}" dt="2023-03-05T14:11:33.204" v="181"/>
          <ac:inkMkLst>
            <pc:docMk/>
            <pc:sldMk cId="2293830587" sldId="256"/>
            <ac:inkMk id="7" creationId="{386B1392-F4B5-70AB-64C8-801DA815397F}"/>
          </ac:inkMkLst>
        </pc:inkChg>
        <pc:inkChg chg="add del">
          <ac:chgData name="uladzaruk@gmail.com" userId="a211290ff45d21ce" providerId="LiveId" clId="{6F7DDE45-558C-4DE1-A5F8-A0EA7A14E88C}" dt="2023-03-05T14:11:31.636" v="178"/>
          <ac:inkMkLst>
            <pc:docMk/>
            <pc:sldMk cId="2293830587" sldId="256"/>
            <ac:inkMk id="8" creationId="{CBC599B4-0F46-4F2C-0324-4E03A8E16C05}"/>
          </ac:inkMkLst>
        </pc:inkChg>
        <pc:inkChg chg="add del">
          <ac:chgData name="uladzaruk@gmail.com" userId="a211290ff45d21ce" providerId="LiveId" clId="{6F7DDE45-558C-4DE1-A5F8-A0EA7A14E88C}" dt="2023-03-05T14:11:31.636" v="176"/>
          <ac:inkMkLst>
            <pc:docMk/>
            <pc:sldMk cId="2293830587" sldId="256"/>
            <ac:inkMk id="9" creationId="{ED22DD0B-4744-6E7B-2783-FF388252C9A7}"/>
          </ac:inkMkLst>
        </pc:inkChg>
        <pc:inkChg chg="add del">
          <ac:chgData name="uladzaruk@gmail.com" userId="a211290ff45d21ce" providerId="LiveId" clId="{6F7DDE45-558C-4DE1-A5F8-A0EA7A14E88C}" dt="2023-03-05T14:11:31.636" v="177"/>
          <ac:inkMkLst>
            <pc:docMk/>
            <pc:sldMk cId="2293830587" sldId="256"/>
            <ac:inkMk id="10" creationId="{5ED2C21A-919B-856A-F3DC-C0FFAD40B310}"/>
          </ac:inkMkLst>
        </pc:inkChg>
        <pc:inkChg chg="add del">
          <ac:chgData name="uladzaruk@gmail.com" userId="a211290ff45d21ce" providerId="LiveId" clId="{6F7DDE45-558C-4DE1-A5F8-A0EA7A14E88C}" dt="2023-03-05T14:11:31.636" v="180"/>
          <ac:inkMkLst>
            <pc:docMk/>
            <pc:sldMk cId="2293830587" sldId="256"/>
            <ac:inkMk id="11" creationId="{76D475F7-B857-2145-C9A4-87A06E141057}"/>
          </ac:inkMkLst>
        </pc:inkChg>
      </pc:sldChg>
      <pc:sldChg chg="delSp modSp new mod ord">
        <pc:chgData name="uladzaruk@gmail.com" userId="a211290ff45d21ce" providerId="LiveId" clId="{6F7DDE45-558C-4DE1-A5F8-A0EA7A14E88C}" dt="2023-03-06T17:40:12.162" v="2253"/>
        <pc:sldMkLst>
          <pc:docMk/>
          <pc:sldMk cId="3537027542" sldId="257"/>
        </pc:sldMkLst>
        <pc:spChg chg="del mod">
          <ac:chgData name="uladzaruk@gmail.com" userId="a211290ff45d21ce" providerId="LiveId" clId="{6F7DDE45-558C-4DE1-A5F8-A0EA7A14E88C}" dt="2023-03-06T17:08:32.610" v="227" actId="21"/>
          <ac:spMkLst>
            <pc:docMk/>
            <pc:sldMk cId="3537027542" sldId="257"/>
            <ac:spMk id="2" creationId="{F575EB51-3A8A-D3B2-64CE-B2C05D0AF496}"/>
          </ac:spMkLst>
        </pc:spChg>
        <pc:spChg chg="mod">
          <ac:chgData name="uladzaruk@gmail.com" userId="a211290ff45d21ce" providerId="LiveId" clId="{6F7DDE45-558C-4DE1-A5F8-A0EA7A14E88C}" dt="2023-03-06T17:40:12.162" v="2253"/>
          <ac:spMkLst>
            <pc:docMk/>
            <pc:sldMk cId="3537027542" sldId="257"/>
            <ac:spMk id="3" creationId="{C59ED07F-C046-0867-A757-C8F858066795}"/>
          </ac:spMkLst>
        </pc:spChg>
      </pc:sldChg>
      <pc:sldChg chg="addSp delSp modSp new mod">
        <pc:chgData name="uladzaruk@gmail.com" userId="a211290ff45d21ce" providerId="LiveId" clId="{6F7DDE45-558C-4DE1-A5F8-A0EA7A14E88C}" dt="2023-03-06T17:41:05.984" v="2258" actId="14100"/>
        <pc:sldMkLst>
          <pc:docMk/>
          <pc:sldMk cId="1687768610" sldId="258"/>
        </pc:sldMkLst>
        <pc:spChg chg="del">
          <ac:chgData name="uladzaruk@gmail.com" userId="a211290ff45d21ce" providerId="LiveId" clId="{6F7DDE45-558C-4DE1-A5F8-A0EA7A14E88C}" dt="2023-03-06T17:13:16.816" v="876" actId="21"/>
          <ac:spMkLst>
            <pc:docMk/>
            <pc:sldMk cId="1687768610" sldId="258"/>
            <ac:spMk id="2" creationId="{F884CD2E-67F3-4F1C-B2FE-49239EDBABE0}"/>
          </ac:spMkLst>
        </pc:spChg>
        <pc:spChg chg="del mod">
          <ac:chgData name="uladzaruk@gmail.com" userId="a211290ff45d21ce" providerId="LiveId" clId="{6F7DDE45-558C-4DE1-A5F8-A0EA7A14E88C}" dt="2023-03-06T17:13:27.399" v="878" actId="21"/>
          <ac:spMkLst>
            <pc:docMk/>
            <pc:sldMk cId="1687768610" sldId="258"/>
            <ac:spMk id="3" creationId="{9EEB8882-05C6-EB0C-49B4-C409A27290BB}"/>
          </ac:spMkLst>
        </pc:spChg>
        <pc:spChg chg="add mod">
          <ac:chgData name="uladzaruk@gmail.com" userId="a211290ff45d21ce" providerId="LiveId" clId="{6F7DDE45-558C-4DE1-A5F8-A0EA7A14E88C}" dt="2023-03-06T17:27:24.427" v="1874" actId="14100"/>
          <ac:spMkLst>
            <pc:docMk/>
            <pc:sldMk cId="1687768610" sldId="258"/>
            <ac:spMk id="4" creationId="{BD9C1257-EE11-A6C2-2594-A2B530A84819}"/>
          </ac:spMkLst>
        </pc:spChg>
        <pc:spChg chg="add mod">
          <ac:chgData name="uladzaruk@gmail.com" userId="a211290ff45d21ce" providerId="LiveId" clId="{6F7DDE45-558C-4DE1-A5F8-A0EA7A14E88C}" dt="2023-03-06T17:27:19.138" v="1872" actId="14100"/>
          <ac:spMkLst>
            <pc:docMk/>
            <pc:sldMk cId="1687768610" sldId="258"/>
            <ac:spMk id="7" creationId="{C6D80158-543E-BA14-EF52-92FCB35AB887}"/>
          </ac:spMkLst>
        </pc:spChg>
        <pc:spChg chg="add mod">
          <ac:chgData name="uladzaruk@gmail.com" userId="a211290ff45d21ce" providerId="LiveId" clId="{6F7DDE45-558C-4DE1-A5F8-A0EA7A14E88C}" dt="2023-03-06T17:40:56.776" v="2255" actId="14100"/>
          <ac:spMkLst>
            <pc:docMk/>
            <pc:sldMk cId="1687768610" sldId="258"/>
            <ac:spMk id="10" creationId="{494BF46F-25FF-E785-F04C-5994BF5B5ABC}"/>
          </ac:spMkLst>
        </pc:spChg>
        <pc:spChg chg="add mod">
          <ac:chgData name="uladzaruk@gmail.com" userId="a211290ff45d21ce" providerId="LiveId" clId="{6F7DDE45-558C-4DE1-A5F8-A0EA7A14E88C}" dt="2023-03-06T17:19:05.654" v="1232" actId="20577"/>
          <ac:spMkLst>
            <pc:docMk/>
            <pc:sldMk cId="1687768610" sldId="258"/>
            <ac:spMk id="13" creationId="{66447264-D6DD-E2EB-E8E1-55FB9DFB7A53}"/>
          </ac:spMkLst>
        </pc:spChg>
        <pc:spChg chg="add mod">
          <ac:chgData name="uladzaruk@gmail.com" userId="a211290ff45d21ce" providerId="LiveId" clId="{6F7DDE45-558C-4DE1-A5F8-A0EA7A14E88C}" dt="2023-03-06T17:20:30.531" v="1346" actId="20577"/>
          <ac:spMkLst>
            <pc:docMk/>
            <pc:sldMk cId="1687768610" sldId="258"/>
            <ac:spMk id="16" creationId="{3B48D249-7507-B856-9F2A-9CB9A13BDB0C}"/>
          </ac:spMkLst>
        </pc:spChg>
        <pc:spChg chg="add del">
          <ac:chgData name="uladzaruk@gmail.com" userId="a211290ff45d21ce" providerId="LiveId" clId="{6F7DDE45-558C-4DE1-A5F8-A0EA7A14E88C}" dt="2023-03-06T17:20:56.170" v="1349" actId="21"/>
          <ac:spMkLst>
            <pc:docMk/>
            <pc:sldMk cId="1687768610" sldId="258"/>
            <ac:spMk id="19" creationId="{3E5CD51A-239E-ABE2-7828-4C2CB103B542}"/>
          </ac:spMkLst>
        </pc:spChg>
        <pc:spChg chg="add mod">
          <ac:chgData name="uladzaruk@gmail.com" userId="a211290ff45d21ce" providerId="LiveId" clId="{6F7DDE45-558C-4DE1-A5F8-A0EA7A14E88C}" dt="2023-03-06T17:21:37.654" v="1420" actId="20577"/>
          <ac:spMkLst>
            <pc:docMk/>
            <pc:sldMk cId="1687768610" sldId="258"/>
            <ac:spMk id="20" creationId="{08D093D9-7482-D29D-1EA5-41434043BC73}"/>
          </ac:spMkLst>
        </pc:spChg>
        <pc:spChg chg="add mod">
          <ac:chgData name="uladzaruk@gmail.com" userId="a211290ff45d21ce" providerId="LiveId" clId="{6F7DDE45-558C-4DE1-A5F8-A0EA7A14E88C}" dt="2023-03-06T17:41:05.984" v="2258" actId="14100"/>
          <ac:spMkLst>
            <pc:docMk/>
            <pc:sldMk cId="1687768610" sldId="258"/>
            <ac:spMk id="24" creationId="{B7E9A6C7-4863-AF67-CA13-8920003120DC}"/>
          </ac:spMkLst>
        </pc:spChg>
        <pc:spChg chg="add mod">
          <ac:chgData name="uladzaruk@gmail.com" userId="a211290ff45d21ce" providerId="LiveId" clId="{6F7DDE45-558C-4DE1-A5F8-A0EA7A14E88C}" dt="2023-03-06T17:28:23.698" v="1942" actId="14100"/>
          <ac:spMkLst>
            <pc:docMk/>
            <pc:sldMk cId="1687768610" sldId="258"/>
            <ac:spMk id="52" creationId="{98EF26C0-CD9F-0CB3-A1A0-EB12F2F9CF6C}"/>
          </ac:spMkLst>
        </pc:spChg>
        <pc:spChg chg="add mod">
          <ac:chgData name="uladzaruk@gmail.com" userId="a211290ff45d21ce" providerId="LiveId" clId="{6F7DDE45-558C-4DE1-A5F8-A0EA7A14E88C}" dt="2023-03-06T17:29:56.626" v="2053" actId="14100"/>
          <ac:spMkLst>
            <pc:docMk/>
            <pc:sldMk cId="1687768610" sldId="258"/>
            <ac:spMk id="58" creationId="{E4DCBAED-0989-BE50-62EF-967199725765}"/>
          </ac:spMkLst>
        </pc:spChg>
        <pc:spChg chg="add mod">
          <ac:chgData name="uladzaruk@gmail.com" userId="a211290ff45d21ce" providerId="LiveId" clId="{6F7DDE45-558C-4DE1-A5F8-A0EA7A14E88C}" dt="2023-03-06T17:30:54.145" v="2137" actId="14100"/>
          <ac:spMkLst>
            <pc:docMk/>
            <pc:sldMk cId="1687768610" sldId="258"/>
            <ac:spMk id="61" creationId="{354F20E2-27CD-F0AA-0059-01A2978310BD}"/>
          </ac:spMkLst>
        </pc:spChg>
        <pc:cxnChg chg="add mod">
          <ac:chgData name="uladzaruk@gmail.com" userId="a211290ff45d21ce" providerId="LiveId" clId="{6F7DDE45-558C-4DE1-A5F8-A0EA7A14E88C}" dt="2023-03-06T17:27:24.427" v="1874" actId="14100"/>
          <ac:cxnSpMkLst>
            <pc:docMk/>
            <pc:sldMk cId="1687768610" sldId="258"/>
            <ac:cxnSpMk id="6" creationId="{19FD0CEA-0881-3B94-8241-3523D233824C}"/>
          </ac:cxnSpMkLst>
        </pc:cxnChg>
        <pc:cxnChg chg="add mod">
          <ac:chgData name="uladzaruk@gmail.com" userId="a211290ff45d21ce" providerId="LiveId" clId="{6F7DDE45-558C-4DE1-A5F8-A0EA7A14E88C}" dt="2023-03-06T17:27:02.961" v="1866" actId="14100"/>
          <ac:cxnSpMkLst>
            <pc:docMk/>
            <pc:sldMk cId="1687768610" sldId="258"/>
            <ac:cxnSpMk id="9" creationId="{489C5C00-265A-E2AD-4173-B33E50DF727F}"/>
          </ac:cxnSpMkLst>
        </pc:cxnChg>
        <pc:cxnChg chg="add mod">
          <ac:chgData name="uladzaruk@gmail.com" userId="a211290ff45d21ce" providerId="LiveId" clId="{6F7DDE45-558C-4DE1-A5F8-A0EA7A14E88C}" dt="2023-03-06T17:27:24.427" v="1874" actId="14100"/>
          <ac:cxnSpMkLst>
            <pc:docMk/>
            <pc:sldMk cId="1687768610" sldId="258"/>
            <ac:cxnSpMk id="12" creationId="{9B6A999E-F883-3A4F-B484-3374D0B1E86D}"/>
          </ac:cxnSpMkLst>
        </pc:cxnChg>
        <pc:cxnChg chg="add mod">
          <ac:chgData name="uladzaruk@gmail.com" userId="a211290ff45d21ce" providerId="LiveId" clId="{6F7DDE45-558C-4DE1-A5F8-A0EA7A14E88C}" dt="2023-03-06T17:27:30.410" v="1877" actId="14100"/>
          <ac:cxnSpMkLst>
            <pc:docMk/>
            <pc:sldMk cId="1687768610" sldId="258"/>
            <ac:cxnSpMk id="15" creationId="{A6AD1041-7176-37DD-8F30-AD6210149112}"/>
          </ac:cxnSpMkLst>
        </pc:cxnChg>
        <pc:cxnChg chg="add mod">
          <ac:chgData name="uladzaruk@gmail.com" userId="a211290ff45d21ce" providerId="LiveId" clId="{6F7DDE45-558C-4DE1-A5F8-A0EA7A14E88C}" dt="2023-03-06T17:27:26.353" v="1875" actId="14100"/>
          <ac:cxnSpMkLst>
            <pc:docMk/>
            <pc:sldMk cId="1687768610" sldId="258"/>
            <ac:cxnSpMk id="18" creationId="{A4952F4D-65C9-E902-1FE0-32D48845B669}"/>
          </ac:cxnSpMkLst>
        </pc:cxnChg>
        <pc:cxnChg chg="add mod">
          <ac:chgData name="uladzaruk@gmail.com" userId="a211290ff45d21ce" providerId="LiveId" clId="{6F7DDE45-558C-4DE1-A5F8-A0EA7A14E88C}" dt="2023-03-06T17:27:28.249" v="1876" actId="14100"/>
          <ac:cxnSpMkLst>
            <pc:docMk/>
            <pc:sldMk cId="1687768610" sldId="258"/>
            <ac:cxnSpMk id="22" creationId="{0420BFBF-A0C6-9932-1BB8-FC97EF8BDFE5}"/>
          </ac:cxnSpMkLst>
        </pc:cxnChg>
        <pc:cxnChg chg="add del">
          <ac:chgData name="uladzaruk@gmail.com" userId="a211290ff45d21ce" providerId="LiveId" clId="{6F7DDE45-558C-4DE1-A5F8-A0EA7A14E88C}" dt="2023-03-06T17:25:43.884" v="1736" actId="11529"/>
          <ac:cxnSpMkLst>
            <pc:docMk/>
            <pc:sldMk cId="1687768610" sldId="258"/>
            <ac:cxnSpMk id="34" creationId="{56131F4E-8760-E9D8-8044-C78E05FA05C0}"/>
          </ac:cxnSpMkLst>
        </pc:cxnChg>
        <pc:cxnChg chg="add mod">
          <ac:chgData name="uladzaruk@gmail.com" userId="a211290ff45d21ce" providerId="LiveId" clId="{6F7DDE45-558C-4DE1-A5F8-A0EA7A14E88C}" dt="2023-03-06T17:28:36.123" v="1945" actId="14100"/>
          <ac:cxnSpMkLst>
            <pc:docMk/>
            <pc:sldMk cId="1687768610" sldId="258"/>
            <ac:cxnSpMk id="51" creationId="{BC5B2A9A-A778-F67E-2D38-D89D13AF7E78}"/>
          </ac:cxnSpMkLst>
        </pc:cxnChg>
        <pc:cxnChg chg="add mod">
          <ac:chgData name="uladzaruk@gmail.com" userId="a211290ff45d21ce" providerId="LiveId" clId="{6F7DDE45-558C-4DE1-A5F8-A0EA7A14E88C}" dt="2023-03-06T17:29:03.075" v="1947" actId="13822"/>
          <ac:cxnSpMkLst>
            <pc:docMk/>
            <pc:sldMk cId="1687768610" sldId="258"/>
            <ac:cxnSpMk id="57" creationId="{F5F6CD98-DDFE-26E5-6637-2A3E5EAE6289}"/>
          </ac:cxnSpMkLst>
        </pc:cxnChg>
        <pc:cxnChg chg="add mod">
          <ac:chgData name="uladzaruk@gmail.com" userId="a211290ff45d21ce" providerId="LiveId" clId="{6F7DDE45-558C-4DE1-A5F8-A0EA7A14E88C}" dt="2023-03-06T17:30:06.563" v="2055" actId="13822"/>
          <ac:cxnSpMkLst>
            <pc:docMk/>
            <pc:sldMk cId="1687768610" sldId="258"/>
            <ac:cxnSpMk id="60" creationId="{D9C27E81-E4E3-8CCE-981E-AD69836D2DC3}"/>
          </ac:cxnSpMkLst>
        </pc:cxnChg>
      </pc:sldChg>
      <pc:sldChg chg="new del">
        <pc:chgData name="uladzaruk@gmail.com" userId="a211290ff45d21ce" providerId="LiveId" clId="{6F7DDE45-558C-4DE1-A5F8-A0EA7A14E88C}" dt="2023-03-06T17:07:45.061" v="210" actId="2696"/>
        <pc:sldMkLst>
          <pc:docMk/>
          <pc:sldMk cId="1837583057" sldId="259"/>
        </pc:sldMkLst>
      </pc:sldChg>
      <pc:sldChg chg="addSp delSp modSp new mod">
        <pc:chgData name="uladzaruk@gmail.com" userId="a211290ff45d21ce" providerId="LiveId" clId="{6F7DDE45-558C-4DE1-A5F8-A0EA7A14E88C}" dt="2023-03-06T17:57:32.299" v="2317" actId="14100"/>
        <pc:sldMkLst>
          <pc:docMk/>
          <pc:sldMk cId="2506722676" sldId="259"/>
        </pc:sldMkLst>
        <pc:spChg chg="mod">
          <ac:chgData name="uladzaruk@gmail.com" userId="a211290ff45d21ce" providerId="LiveId" clId="{6F7DDE45-558C-4DE1-A5F8-A0EA7A14E88C}" dt="2023-03-06T17:57:32.299" v="2317" actId="14100"/>
          <ac:spMkLst>
            <pc:docMk/>
            <pc:sldMk cId="2506722676" sldId="259"/>
            <ac:spMk id="2" creationId="{FF90F54A-57A4-79CE-BB3E-6B708156D6C6}"/>
          </ac:spMkLst>
        </pc:spChg>
        <pc:spChg chg="del">
          <ac:chgData name="uladzaruk@gmail.com" userId="a211290ff45d21ce" providerId="LiveId" clId="{6F7DDE45-558C-4DE1-A5F8-A0EA7A14E88C}" dt="2023-03-06T17:55:54.758" v="2288" actId="931"/>
          <ac:spMkLst>
            <pc:docMk/>
            <pc:sldMk cId="2506722676" sldId="259"/>
            <ac:spMk id="3" creationId="{EF6EBA87-9D02-9FB4-C3FF-C462FB1773F2}"/>
          </ac:spMkLst>
        </pc:spChg>
        <pc:picChg chg="add mod">
          <ac:chgData name="uladzaruk@gmail.com" userId="a211290ff45d21ce" providerId="LiveId" clId="{6F7DDE45-558C-4DE1-A5F8-A0EA7A14E88C}" dt="2023-03-06T17:56:14.576" v="2295" actId="1076"/>
          <ac:picMkLst>
            <pc:docMk/>
            <pc:sldMk cId="2506722676" sldId="259"/>
            <ac:picMk id="5" creationId="{AB2E4F12-8A13-45CB-9EDA-7578140D23F9}"/>
          </ac:picMkLst>
        </pc:picChg>
        <pc:picChg chg="add mod">
          <ac:chgData name="uladzaruk@gmail.com" userId="a211290ff45d21ce" providerId="LiveId" clId="{6F7DDE45-558C-4DE1-A5F8-A0EA7A14E88C}" dt="2023-03-06T17:57:07.351" v="2312" actId="1076"/>
          <ac:picMkLst>
            <pc:docMk/>
            <pc:sldMk cId="2506722676" sldId="259"/>
            <ac:picMk id="7" creationId="{F30E4248-CD8C-23CF-0255-B2A0CAB8C191}"/>
          </ac:picMkLst>
        </pc:picChg>
        <pc:picChg chg="add mod">
          <ac:chgData name="uladzaruk@gmail.com" userId="a211290ff45d21ce" providerId="LiveId" clId="{6F7DDE45-558C-4DE1-A5F8-A0EA7A14E88C}" dt="2023-03-06T17:57:09.575" v="2313" actId="1076"/>
          <ac:picMkLst>
            <pc:docMk/>
            <pc:sldMk cId="2506722676" sldId="259"/>
            <ac:picMk id="9" creationId="{AF829840-C66F-7985-97BA-5F954CC07385}"/>
          </ac:picMkLst>
        </pc:picChg>
      </pc:sldChg>
      <pc:sldChg chg="addSp delSp modSp new mod">
        <pc:chgData name="uladzaruk@gmail.com" userId="a211290ff45d21ce" providerId="LiveId" clId="{6F7DDE45-558C-4DE1-A5F8-A0EA7A14E88C}" dt="2023-03-06T18:03:11.911" v="2434" actId="1076"/>
        <pc:sldMkLst>
          <pc:docMk/>
          <pc:sldMk cId="906115555" sldId="260"/>
        </pc:sldMkLst>
        <pc:spChg chg="mod">
          <ac:chgData name="uladzaruk@gmail.com" userId="a211290ff45d21ce" providerId="LiveId" clId="{6F7DDE45-558C-4DE1-A5F8-A0EA7A14E88C}" dt="2023-03-06T17:58:37.615" v="2376" actId="14100"/>
          <ac:spMkLst>
            <pc:docMk/>
            <pc:sldMk cId="906115555" sldId="260"/>
            <ac:spMk id="2" creationId="{84946B4B-ECE7-11BF-5BB5-170CD67B1D52}"/>
          </ac:spMkLst>
        </pc:spChg>
        <pc:spChg chg="del">
          <ac:chgData name="uladzaruk@gmail.com" userId="a211290ff45d21ce" providerId="LiveId" clId="{6F7DDE45-558C-4DE1-A5F8-A0EA7A14E88C}" dt="2023-03-06T17:59:08.537" v="2377" actId="931"/>
          <ac:spMkLst>
            <pc:docMk/>
            <pc:sldMk cId="906115555" sldId="260"/>
            <ac:spMk id="3" creationId="{B4BD94DF-65F5-74AA-C677-201A8C7AFEE3}"/>
          </ac:spMkLst>
        </pc:spChg>
        <pc:picChg chg="add mod">
          <ac:chgData name="uladzaruk@gmail.com" userId="a211290ff45d21ce" providerId="LiveId" clId="{6F7DDE45-558C-4DE1-A5F8-A0EA7A14E88C}" dt="2023-03-06T18:02:19.143" v="2422" actId="1076"/>
          <ac:picMkLst>
            <pc:docMk/>
            <pc:sldMk cId="906115555" sldId="260"/>
            <ac:picMk id="5" creationId="{FB12915E-6E8D-0D10-68DA-0018F1B264A0}"/>
          </ac:picMkLst>
        </pc:picChg>
        <pc:picChg chg="add mod">
          <ac:chgData name="uladzaruk@gmail.com" userId="a211290ff45d21ce" providerId="LiveId" clId="{6F7DDE45-558C-4DE1-A5F8-A0EA7A14E88C}" dt="2023-03-06T18:03:11.911" v="2434" actId="1076"/>
          <ac:picMkLst>
            <pc:docMk/>
            <pc:sldMk cId="906115555" sldId="260"/>
            <ac:picMk id="7" creationId="{8AB0D560-03FC-2EB3-4DDD-687F16C9FD65}"/>
          </ac:picMkLst>
        </pc:picChg>
        <pc:picChg chg="add mod">
          <ac:chgData name="uladzaruk@gmail.com" userId="a211290ff45d21ce" providerId="LiveId" clId="{6F7DDE45-558C-4DE1-A5F8-A0EA7A14E88C}" dt="2023-03-06T18:03:00.023" v="2432" actId="1076"/>
          <ac:picMkLst>
            <pc:docMk/>
            <pc:sldMk cId="906115555" sldId="260"/>
            <ac:picMk id="9" creationId="{116BF560-2F21-B38E-5B05-713B0C82DBCB}"/>
          </ac:picMkLst>
        </pc:picChg>
        <pc:picChg chg="add mod">
          <ac:chgData name="uladzaruk@gmail.com" userId="a211290ff45d21ce" providerId="LiveId" clId="{6F7DDE45-558C-4DE1-A5F8-A0EA7A14E88C}" dt="2023-03-06T18:03:04.279" v="2433" actId="1076"/>
          <ac:picMkLst>
            <pc:docMk/>
            <pc:sldMk cId="906115555" sldId="260"/>
            <ac:picMk id="11" creationId="{A588CE18-D90C-402F-5179-090D29DAFC25}"/>
          </ac:picMkLst>
        </pc:picChg>
        <pc:picChg chg="add mod">
          <ac:chgData name="uladzaruk@gmail.com" userId="a211290ff45d21ce" providerId="LiveId" clId="{6F7DDE45-558C-4DE1-A5F8-A0EA7A14E88C}" dt="2023-03-06T18:02:47.271" v="2430" actId="1076"/>
          <ac:picMkLst>
            <pc:docMk/>
            <pc:sldMk cId="906115555" sldId="260"/>
            <ac:picMk id="13" creationId="{CD56C033-87B5-F5B4-02C5-D39616E39B89}"/>
          </ac:picMkLst>
        </pc:picChg>
      </pc:sldChg>
      <pc:sldChg chg="addSp delSp modSp new mod">
        <pc:chgData name="uladzaruk@gmail.com" userId="a211290ff45d21ce" providerId="LiveId" clId="{6F7DDE45-558C-4DE1-A5F8-A0EA7A14E88C}" dt="2023-03-06T18:07:52.759" v="2540" actId="14100"/>
        <pc:sldMkLst>
          <pc:docMk/>
          <pc:sldMk cId="1152496930" sldId="261"/>
        </pc:sldMkLst>
        <pc:spChg chg="mod">
          <ac:chgData name="uladzaruk@gmail.com" userId="a211290ff45d21ce" providerId="LiveId" clId="{6F7DDE45-558C-4DE1-A5F8-A0EA7A14E88C}" dt="2023-03-06T18:07:52.759" v="2540" actId="14100"/>
          <ac:spMkLst>
            <pc:docMk/>
            <pc:sldMk cId="1152496930" sldId="261"/>
            <ac:spMk id="2" creationId="{DD670132-2A18-149F-9938-45B370350054}"/>
          </ac:spMkLst>
        </pc:spChg>
        <pc:spChg chg="del">
          <ac:chgData name="uladzaruk@gmail.com" userId="a211290ff45d21ce" providerId="LiveId" clId="{6F7DDE45-558C-4DE1-A5F8-A0EA7A14E88C}" dt="2023-03-06T18:04:00.659" v="2468" actId="931"/>
          <ac:spMkLst>
            <pc:docMk/>
            <pc:sldMk cId="1152496930" sldId="261"/>
            <ac:spMk id="3" creationId="{9B80A478-3178-A650-9260-DAAF46E483E2}"/>
          </ac:spMkLst>
        </pc:spChg>
        <pc:picChg chg="add mod">
          <ac:chgData name="uladzaruk@gmail.com" userId="a211290ff45d21ce" providerId="LiveId" clId="{6F7DDE45-558C-4DE1-A5F8-A0EA7A14E88C}" dt="2023-03-06T18:07:22.382" v="2532" actId="1076"/>
          <ac:picMkLst>
            <pc:docMk/>
            <pc:sldMk cId="1152496930" sldId="261"/>
            <ac:picMk id="5" creationId="{12ED9E96-1D0F-C8FB-A757-D4F13041BE2F}"/>
          </ac:picMkLst>
        </pc:picChg>
        <pc:picChg chg="add mod">
          <ac:chgData name="uladzaruk@gmail.com" userId="a211290ff45d21ce" providerId="LiveId" clId="{6F7DDE45-558C-4DE1-A5F8-A0EA7A14E88C}" dt="2023-03-06T18:07:25.430" v="2533" actId="1076"/>
          <ac:picMkLst>
            <pc:docMk/>
            <pc:sldMk cId="1152496930" sldId="261"/>
            <ac:picMk id="7" creationId="{A13E6EF3-3BC8-3FC4-79C9-27CE5DDBFA46}"/>
          </ac:picMkLst>
        </pc:picChg>
        <pc:picChg chg="add mod">
          <ac:chgData name="uladzaruk@gmail.com" userId="a211290ff45d21ce" providerId="LiveId" clId="{6F7DDE45-558C-4DE1-A5F8-A0EA7A14E88C}" dt="2023-03-06T18:07:27.582" v="2534" actId="1076"/>
          <ac:picMkLst>
            <pc:docMk/>
            <pc:sldMk cId="1152496930" sldId="261"/>
            <ac:picMk id="9" creationId="{DB30D1C7-0BB2-A8A5-3CE1-6EBC3A515F94}"/>
          </ac:picMkLst>
        </pc:picChg>
        <pc:picChg chg="add mod">
          <ac:chgData name="uladzaruk@gmail.com" userId="a211290ff45d21ce" providerId="LiveId" clId="{6F7DDE45-558C-4DE1-A5F8-A0EA7A14E88C}" dt="2023-03-06T18:07:30.542" v="2535" actId="1076"/>
          <ac:picMkLst>
            <pc:docMk/>
            <pc:sldMk cId="1152496930" sldId="261"/>
            <ac:picMk id="11" creationId="{EE36CDB7-5100-14FB-161F-9ACAA1ADCADB}"/>
          </ac:picMkLst>
        </pc:picChg>
      </pc:sldChg>
      <pc:sldChg chg="addSp delSp modSp new mod">
        <pc:chgData name="uladzaruk@gmail.com" userId="a211290ff45d21ce" providerId="LiveId" clId="{6F7DDE45-558C-4DE1-A5F8-A0EA7A14E88C}" dt="2023-03-06T18:13:55.581" v="2650" actId="14100"/>
        <pc:sldMkLst>
          <pc:docMk/>
          <pc:sldMk cId="2968439538" sldId="262"/>
        </pc:sldMkLst>
        <pc:spChg chg="mod">
          <ac:chgData name="uladzaruk@gmail.com" userId="a211290ff45d21ce" providerId="LiveId" clId="{6F7DDE45-558C-4DE1-A5F8-A0EA7A14E88C}" dt="2023-03-06T18:08:46.062" v="2574" actId="14100"/>
          <ac:spMkLst>
            <pc:docMk/>
            <pc:sldMk cId="2968439538" sldId="262"/>
            <ac:spMk id="2" creationId="{9318182C-E777-2130-CF3C-F65991A4F11F}"/>
          </ac:spMkLst>
        </pc:spChg>
        <pc:spChg chg="del">
          <ac:chgData name="uladzaruk@gmail.com" userId="a211290ff45d21ce" providerId="LiveId" clId="{6F7DDE45-558C-4DE1-A5F8-A0EA7A14E88C}" dt="2023-03-06T18:09:15.734" v="2575" actId="931"/>
          <ac:spMkLst>
            <pc:docMk/>
            <pc:sldMk cId="2968439538" sldId="262"/>
            <ac:spMk id="3" creationId="{DFA73123-EEE8-F67B-5C61-E5BDCEFBF203}"/>
          </ac:spMkLst>
        </pc:spChg>
        <pc:picChg chg="add mod">
          <ac:chgData name="uladzaruk@gmail.com" userId="a211290ff45d21ce" providerId="LiveId" clId="{6F7DDE45-558C-4DE1-A5F8-A0EA7A14E88C}" dt="2023-03-06T18:13:32.622" v="2643" actId="1076"/>
          <ac:picMkLst>
            <pc:docMk/>
            <pc:sldMk cId="2968439538" sldId="262"/>
            <ac:picMk id="5" creationId="{C4A1A21C-AACB-FDEC-FA9F-46CFC0910E64}"/>
          </ac:picMkLst>
        </pc:picChg>
        <pc:picChg chg="add mod">
          <ac:chgData name="uladzaruk@gmail.com" userId="a211290ff45d21ce" providerId="LiveId" clId="{6F7DDE45-558C-4DE1-A5F8-A0EA7A14E88C}" dt="2023-03-06T18:13:29.798" v="2642" actId="1076"/>
          <ac:picMkLst>
            <pc:docMk/>
            <pc:sldMk cId="2968439538" sldId="262"/>
            <ac:picMk id="7" creationId="{5279CA62-683C-3E5E-CEC0-A0145B8A5924}"/>
          </ac:picMkLst>
        </pc:picChg>
        <pc:picChg chg="add mod">
          <ac:chgData name="uladzaruk@gmail.com" userId="a211290ff45d21ce" providerId="LiveId" clId="{6F7DDE45-558C-4DE1-A5F8-A0EA7A14E88C}" dt="2023-03-06T18:13:49.254" v="2649" actId="1076"/>
          <ac:picMkLst>
            <pc:docMk/>
            <pc:sldMk cId="2968439538" sldId="262"/>
            <ac:picMk id="9" creationId="{5B2E92A6-A4A8-3D4B-D852-69115A6FBE5E}"/>
          </ac:picMkLst>
        </pc:picChg>
        <pc:picChg chg="add mod">
          <ac:chgData name="uladzaruk@gmail.com" userId="a211290ff45d21ce" providerId="LiveId" clId="{6F7DDE45-558C-4DE1-A5F8-A0EA7A14E88C}" dt="2023-03-06T18:13:55.581" v="2650" actId="14100"/>
          <ac:picMkLst>
            <pc:docMk/>
            <pc:sldMk cId="2968439538" sldId="262"/>
            <ac:picMk id="11" creationId="{7616CD28-06AA-4F39-FD70-EAC6A6C132C0}"/>
          </ac:picMkLst>
        </pc:picChg>
        <pc:picChg chg="add del mod">
          <ac:chgData name="uladzaruk@gmail.com" userId="a211290ff45d21ce" providerId="LiveId" clId="{6F7DDE45-558C-4DE1-A5F8-A0EA7A14E88C}" dt="2023-03-06T18:12:12.782" v="2619" actId="21"/>
          <ac:picMkLst>
            <pc:docMk/>
            <pc:sldMk cId="2968439538" sldId="262"/>
            <ac:picMk id="13" creationId="{16311519-E378-3DC0-2E2E-3B9E1EAF7D03}"/>
          </ac:picMkLst>
        </pc:picChg>
      </pc:sldChg>
      <pc:sldChg chg="addSp delSp modSp new mod">
        <pc:chgData name="uladzaruk@gmail.com" userId="a211290ff45d21ce" providerId="LiveId" clId="{6F7DDE45-558C-4DE1-A5F8-A0EA7A14E88C}" dt="2023-03-06T18:17:48.437" v="2725" actId="1076"/>
        <pc:sldMkLst>
          <pc:docMk/>
          <pc:sldMk cId="1462106170" sldId="263"/>
        </pc:sldMkLst>
        <pc:spChg chg="mod">
          <ac:chgData name="uladzaruk@gmail.com" userId="a211290ff45d21ce" providerId="LiveId" clId="{6F7DDE45-558C-4DE1-A5F8-A0EA7A14E88C}" dt="2023-03-06T18:15:03.527" v="2689" actId="27636"/>
          <ac:spMkLst>
            <pc:docMk/>
            <pc:sldMk cId="1462106170" sldId="263"/>
            <ac:spMk id="2" creationId="{A8AECCBB-28C6-2077-498B-24163CE63429}"/>
          </ac:spMkLst>
        </pc:spChg>
        <pc:spChg chg="del">
          <ac:chgData name="uladzaruk@gmail.com" userId="a211290ff45d21ce" providerId="LiveId" clId="{6F7DDE45-558C-4DE1-A5F8-A0EA7A14E88C}" dt="2023-03-06T18:15:24.565" v="2690" actId="931"/>
          <ac:spMkLst>
            <pc:docMk/>
            <pc:sldMk cId="1462106170" sldId="263"/>
            <ac:spMk id="3" creationId="{7A7E6B7A-DC77-0A85-6984-7462A85B8C2D}"/>
          </ac:spMkLst>
        </pc:spChg>
        <pc:picChg chg="add mod">
          <ac:chgData name="uladzaruk@gmail.com" userId="a211290ff45d21ce" providerId="LiveId" clId="{6F7DDE45-558C-4DE1-A5F8-A0EA7A14E88C}" dt="2023-03-06T18:17:44.550" v="2724" actId="1076"/>
          <ac:picMkLst>
            <pc:docMk/>
            <pc:sldMk cId="1462106170" sldId="263"/>
            <ac:picMk id="5" creationId="{E7AA3A1E-6C23-2A45-4CC2-AC59C3410809}"/>
          </ac:picMkLst>
        </pc:picChg>
        <pc:picChg chg="add mod">
          <ac:chgData name="uladzaruk@gmail.com" userId="a211290ff45d21ce" providerId="LiveId" clId="{6F7DDE45-558C-4DE1-A5F8-A0EA7A14E88C}" dt="2023-03-06T18:17:36.861" v="2721" actId="1076"/>
          <ac:picMkLst>
            <pc:docMk/>
            <pc:sldMk cId="1462106170" sldId="263"/>
            <ac:picMk id="7" creationId="{5C808269-D733-9858-AC66-EE64D1533DFF}"/>
          </ac:picMkLst>
        </pc:picChg>
        <pc:picChg chg="add mod">
          <ac:chgData name="uladzaruk@gmail.com" userId="a211290ff45d21ce" providerId="LiveId" clId="{6F7DDE45-558C-4DE1-A5F8-A0EA7A14E88C}" dt="2023-03-06T18:17:35.373" v="2720" actId="1076"/>
          <ac:picMkLst>
            <pc:docMk/>
            <pc:sldMk cId="1462106170" sldId="263"/>
            <ac:picMk id="9" creationId="{CDE7A1E5-FC16-1377-813F-FC1891A8F191}"/>
          </ac:picMkLst>
        </pc:picChg>
        <pc:picChg chg="add mod">
          <ac:chgData name="uladzaruk@gmail.com" userId="a211290ff45d21ce" providerId="LiveId" clId="{6F7DDE45-558C-4DE1-A5F8-A0EA7A14E88C}" dt="2023-03-06T18:17:48.437" v="2725" actId="1076"/>
          <ac:picMkLst>
            <pc:docMk/>
            <pc:sldMk cId="1462106170" sldId="263"/>
            <ac:picMk id="11" creationId="{88D4828B-1A05-48DF-A051-0E7B9B14B976}"/>
          </ac:picMkLst>
        </pc:picChg>
      </pc:sldChg>
      <pc:sldChg chg="addSp delSp modSp new mod">
        <pc:chgData name="uladzaruk@gmail.com" userId="a211290ff45d21ce" providerId="LiveId" clId="{6F7DDE45-558C-4DE1-A5F8-A0EA7A14E88C}" dt="2023-03-06T18:21:39.164" v="2799" actId="1076"/>
        <pc:sldMkLst>
          <pc:docMk/>
          <pc:sldMk cId="1976544801" sldId="264"/>
        </pc:sldMkLst>
        <pc:spChg chg="mod">
          <ac:chgData name="uladzaruk@gmail.com" userId="a211290ff45d21ce" providerId="LiveId" clId="{6F7DDE45-558C-4DE1-A5F8-A0EA7A14E88C}" dt="2023-03-06T18:18:42.781" v="2757" actId="14100"/>
          <ac:spMkLst>
            <pc:docMk/>
            <pc:sldMk cId="1976544801" sldId="264"/>
            <ac:spMk id="2" creationId="{20BAA85D-B607-EC14-70BE-FC3106B556F4}"/>
          </ac:spMkLst>
        </pc:spChg>
        <pc:spChg chg="del">
          <ac:chgData name="uladzaruk@gmail.com" userId="a211290ff45d21ce" providerId="LiveId" clId="{6F7DDE45-558C-4DE1-A5F8-A0EA7A14E88C}" dt="2023-03-06T18:19:07.486" v="2758" actId="931"/>
          <ac:spMkLst>
            <pc:docMk/>
            <pc:sldMk cId="1976544801" sldId="264"/>
            <ac:spMk id="3" creationId="{71A8E872-25F9-5236-1550-6DDD537AB84A}"/>
          </ac:spMkLst>
        </pc:spChg>
        <pc:picChg chg="add mod">
          <ac:chgData name="uladzaruk@gmail.com" userId="a211290ff45d21ce" providerId="LiveId" clId="{6F7DDE45-558C-4DE1-A5F8-A0EA7A14E88C}" dt="2023-03-06T18:20:31.093" v="2785" actId="1076"/>
          <ac:picMkLst>
            <pc:docMk/>
            <pc:sldMk cId="1976544801" sldId="264"/>
            <ac:picMk id="5" creationId="{D49B1613-F863-7E63-C6AB-B39D9CDB0DDE}"/>
          </ac:picMkLst>
        </pc:picChg>
        <pc:picChg chg="add mod">
          <ac:chgData name="uladzaruk@gmail.com" userId="a211290ff45d21ce" providerId="LiveId" clId="{6F7DDE45-558C-4DE1-A5F8-A0EA7A14E88C}" dt="2023-03-06T18:19:53.101" v="2772" actId="1076"/>
          <ac:picMkLst>
            <pc:docMk/>
            <pc:sldMk cId="1976544801" sldId="264"/>
            <ac:picMk id="7" creationId="{AF3AADF1-29DA-21FA-AEE0-026A25F0949F}"/>
          </ac:picMkLst>
        </pc:picChg>
        <pc:picChg chg="add mod">
          <ac:chgData name="uladzaruk@gmail.com" userId="a211290ff45d21ce" providerId="LiveId" clId="{6F7DDE45-558C-4DE1-A5F8-A0EA7A14E88C}" dt="2023-03-06T18:20:34.397" v="2786" actId="1076"/>
          <ac:picMkLst>
            <pc:docMk/>
            <pc:sldMk cId="1976544801" sldId="264"/>
            <ac:picMk id="9" creationId="{3CC8B6BF-9981-760E-4121-876EE2586ED7}"/>
          </ac:picMkLst>
        </pc:picChg>
        <pc:picChg chg="add mod">
          <ac:chgData name="uladzaruk@gmail.com" userId="a211290ff45d21ce" providerId="LiveId" clId="{6F7DDE45-558C-4DE1-A5F8-A0EA7A14E88C}" dt="2023-03-06T18:21:08.277" v="2792" actId="1076"/>
          <ac:picMkLst>
            <pc:docMk/>
            <pc:sldMk cId="1976544801" sldId="264"/>
            <ac:picMk id="11" creationId="{36B66437-618F-1EBC-C5AF-F9934B8ABB2E}"/>
          </ac:picMkLst>
        </pc:picChg>
        <pc:picChg chg="add mod">
          <ac:chgData name="uladzaruk@gmail.com" userId="a211290ff45d21ce" providerId="LiveId" clId="{6F7DDE45-558C-4DE1-A5F8-A0EA7A14E88C}" dt="2023-03-06T18:21:39.164" v="2799" actId="1076"/>
          <ac:picMkLst>
            <pc:docMk/>
            <pc:sldMk cId="1976544801" sldId="264"/>
            <ac:picMk id="13" creationId="{B60756E8-7ED4-C130-79F0-4D8AA557849C}"/>
          </ac:picMkLst>
        </pc:picChg>
      </pc:sldChg>
      <pc:sldChg chg="addSp delSp modSp new mod">
        <pc:chgData name="uladzaruk@gmail.com" userId="a211290ff45d21ce" providerId="LiveId" clId="{6F7DDE45-558C-4DE1-A5F8-A0EA7A14E88C}" dt="2023-03-06T18:29:41.669" v="2915" actId="14100"/>
        <pc:sldMkLst>
          <pc:docMk/>
          <pc:sldMk cId="539496699" sldId="265"/>
        </pc:sldMkLst>
        <pc:spChg chg="mod">
          <ac:chgData name="uladzaruk@gmail.com" userId="a211290ff45d21ce" providerId="LiveId" clId="{6F7DDE45-558C-4DE1-A5F8-A0EA7A14E88C}" dt="2023-03-06T18:29:41.669" v="2915" actId="14100"/>
          <ac:spMkLst>
            <pc:docMk/>
            <pc:sldMk cId="539496699" sldId="265"/>
            <ac:spMk id="2" creationId="{E8164B9B-9673-FC24-409A-77668A6C79CE}"/>
          </ac:spMkLst>
        </pc:spChg>
        <pc:spChg chg="del">
          <ac:chgData name="uladzaruk@gmail.com" userId="a211290ff45d21ce" providerId="LiveId" clId="{6F7DDE45-558C-4DE1-A5F8-A0EA7A14E88C}" dt="2023-03-06T18:23:42.853" v="2832" actId="931"/>
          <ac:spMkLst>
            <pc:docMk/>
            <pc:sldMk cId="539496699" sldId="265"/>
            <ac:spMk id="3" creationId="{CF27300E-239D-5FC0-27B6-D00FDC9DB4FF}"/>
          </ac:spMkLst>
        </pc:spChg>
        <pc:picChg chg="add mod">
          <ac:chgData name="uladzaruk@gmail.com" userId="a211290ff45d21ce" providerId="LiveId" clId="{6F7DDE45-558C-4DE1-A5F8-A0EA7A14E88C}" dt="2023-03-06T18:26:40.853" v="2876" actId="1076"/>
          <ac:picMkLst>
            <pc:docMk/>
            <pc:sldMk cId="539496699" sldId="265"/>
            <ac:picMk id="5" creationId="{61D0592F-1882-C9DF-FEFB-87254734E493}"/>
          </ac:picMkLst>
        </pc:picChg>
        <pc:picChg chg="add mod">
          <ac:chgData name="uladzaruk@gmail.com" userId="a211290ff45d21ce" providerId="LiveId" clId="{6F7DDE45-558C-4DE1-A5F8-A0EA7A14E88C}" dt="2023-03-06T18:26:43.189" v="2877" actId="1076"/>
          <ac:picMkLst>
            <pc:docMk/>
            <pc:sldMk cId="539496699" sldId="265"/>
            <ac:picMk id="7" creationId="{66CB9C2E-328C-4C9E-BF9A-94761D5D52E2}"/>
          </ac:picMkLst>
        </pc:picChg>
        <pc:picChg chg="add mod">
          <ac:chgData name="uladzaruk@gmail.com" userId="a211290ff45d21ce" providerId="LiveId" clId="{6F7DDE45-558C-4DE1-A5F8-A0EA7A14E88C}" dt="2023-03-06T18:26:47.181" v="2878" actId="1076"/>
          <ac:picMkLst>
            <pc:docMk/>
            <pc:sldMk cId="539496699" sldId="265"/>
            <ac:picMk id="9" creationId="{120C30A9-0C93-B9C6-DA1D-5A4BF284A4A8}"/>
          </ac:picMkLst>
        </pc:picChg>
        <pc:picChg chg="add mod">
          <ac:chgData name="uladzaruk@gmail.com" userId="a211290ff45d21ce" providerId="LiveId" clId="{6F7DDE45-558C-4DE1-A5F8-A0EA7A14E88C}" dt="2023-03-06T18:29:34.893" v="2912" actId="1076"/>
          <ac:picMkLst>
            <pc:docMk/>
            <pc:sldMk cId="539496699" sldId="265"/>
            <ac:picMk id="11" creationId="{C046844A-1997-F769-3C85-3B6BBB36B070}"/>
          </ac:picMkLst>
        </pc:picChg>
        <pc:picChg chg="add mod">
          <ac:chgData name="uladzaruk@gmail.com" userId="a211290ff45d21ce" providerId="LiveId" clId="{6F7DDE45-558C-4DE1-A5F8-A0EA7A14E88C}" dt="2023-03-06T18:29:17.013" v="2908" actId="1076"/>
          <ac:picMkLst>
            <pc:docMk/>
            <pc:sldMk cId="539496699" sldId="265"/>
            <ac:picMk id="13" creationId="{C49C5803-9CDC-CC84-E692-33ABE45EB615}"/>
          </ac:picMkLst>
        </pc:picChg>
        <pc:picChg chg="add mod">
          <ac:chgData name="uladzaruk@gmail.com" userId="a211290ff45d21ce" providerId="LiveId" clId="{6F7DDE45-558C-4DE1-A5F8-A0EA7A14E88C}" dt="2023-03-06T18:29:14.709" v="2907" actId="14100"/>
          <ac:picMkLst>
            <pc:docMk/>
            <pc:sldMk cId="539496699" sldId="265"/>
            <ac:picMk id="15" creationId="{A47DFB87-6CE9-CCD3-33B6-41DE42A06619}"/>
          </ac:picMkLst>
        </pc:picChg>
        <pc:picChg chg="add mod">
          <ac:chgData name="uladzaruk@gmail.com" userId="a211290ff45d21ce" providerId="LiveId" clId="{6F7DDE45-558C-4DE1-A5F8-A0EA7A14E88C}" dt="2023-03-06T18:29:30.150" v="2910" actId="1440"/>
          <ac:picMkLst>
            <pc:docMk/>
            <pc:sldMk cId="539496699" sldId="265"/>
            <ac:picMk id="17" creationId="{74C1E52D-8A55-7F01-45A0-EE049D513D0B}"/>
          </ac:picMkLst>
        </pc:picChg>
      </pc:sldChg>
      <pc:sldChg chg="addSp modSp new mod">
        <pc:chgData name="uladzaruk@gmail.com" userId="a211290ff45d21ce" providerId="LiveId" clId="{6F7DDE45-558C-4DE1-A5F8-A0EA7A14E88C}" dt="2023-03-06T18:35:11.964" v="3092" actId="1076"/>
        <pc:sldMkLst>
          <pc:docMk/>
          <pc:sldMk cId="3342315765" sldId="266"/>
        </pc:sldMkLst>
        <pc:spChg chg="mod">
          <ac:chgData name="uladzaruk@gmail.com" userId="a211290ff45d21ce" providerId="LiveId" clId="{6F7DDE45-558C-4DE1-A5F8-A0EA7A14E88C}" dt="2023-03-06T18:32:59.540" v="3081" actId="14100"/>
          <ac:spMkLst>
            <pc:docMk/>
            <pc:sldMk cId="3342315765" sldId="266"/>
            <ac:spMk id="2" creationId="{3FDE0181-3814-5306-05F7-6442F4E5CEFE}"/>
          </ac:spMkLst>
        </pc:spChg>
        <pc:spChg chg="mod">
          <ac:chgData name="uladzaruk@gmail.com" userId="a211290ff45d21ce" providerId="LiveId" clId="{6F7DDE45-558C-4DE1-A5F8-A0EA7A14E88C}" dt="2023-03-06T18:35:08.949" v="3091" actId="14100"/>
          <ac:spMkLst>
            <pc:docMk/>
            <pc:sldMk cId="3342315765" sldId="266"/>
            <ac:spMk id="3" creationId="{642EDA56-9A41-C5CA-E394-87770F9B8039}"/>
          </ac:spMkLst>
        </pc:spChg>
        <pc:spChg chg="add mod">
          <ac:chgData name="uladzaruk@gmail.com" userId="a211290ff45d21ce" providerId="LiveId" clId="{6F7DDE45-558C-4DE1-A5F8-A0EA7A14E88C}" dt="2023-03-06T18:35:01.277" v="3090" actId="1076"/>
          <ac:spMkLst>
            <pc:docMk/>
            <pc:sldMk cId="3342315765" sldId="266"/>
            <ac:spMk id="6" creationId="{BBE26682-93CC-C51C-9D13-CEDFE9D65923}"/>
          </ac:spMkLst>
        </pc:spChg>
        <pc:picChg chg="add mod">
          <ac:chgData name="uladzaruk@gmail.com" userId="a211290ff45d21ce" providerId="LiveId" clId="{6F7DDE45-558C-4DE1-A5F8-A0EA7A14E88C}" dt="2023-03-06T18:35:11.964" v="3092" actId="1076"/>
          <ac:picMkLst>
            <pc:docMk/>
            <pc:sldMk cId="3342315765" sldId="266"/>
            <ac:picMk id="5" creationId="{788F50D3-D51F-5CA8-0C2A-91B0F16D29C9}"/>
          </ac:picMkLst>
        </pc:picChg>
      </pc:sldChg>
      <pc:sldChg chg="addSp delSp modSp new mod">
        <pc:chgData name="uladzaruk@gmail.com" userId="a211290ff45d21ce" providerId="LiveId" clId="{6F7DDE45-558C-4DE1-A5F8-A0EA7A14E88C}" dt="2023-03-06T18:38:50.036" v="3199" actId="1076"/>
        <pc:sldMkLst>
          <pc:docMk/>
          <pc:sldMk cId="1029796648" sldId="267"/>
        </pc:sldMkLst>
        <pc:spChg chg="mod">
          <ac:chgData name="uladzaruk@gmail.com" userId="a211290ff45d21ce" providerId="LiveId" clId="{6F7DDE45-558C-4DE1-A5F8-A0EA7A14E88C}" dt="2023-03-06T18:38:50.036" v="3199" actId="1076"/>
          <ac:spMkLst>
            <pc:docMk/>
            <pc:sldMk cId="1029796648" sldId="267"/>
            <ac:spMk id="2" creationId="{52AA83A8-3B4B-6AA0-0911-361FFCBA7A76}"/>
          </ac:spMkLst>
        </pc:spChg>
        <pc:grpChg chg="mod">
          <ac:chgData name="uladzaruk@gmail.com" userId="a211290ff45d21ce" providerId="LiveId" clId="{6F7DDE45-558C-4DE1-A5F8-A0EA7A14E88C}" dt="2023-03-06T18:36:36.066" v="3124"/>
          <ac:grpSpMkLst>
            <pc:docMk/>
            <pc:sldMk cId="1029796648" sldId="267"/>
            <ac:grpSpMk id="5" creationId="{24487C17-7684-7685-66C3-6ADF7C30027F}"/>
          </ac:grpSpMkLst>
        </pc:grpChg>
        <pc:grpChg chg="mod">
          <ac:chgData name="uladzaruk@gmail.com" userId="a211290ff45d21ce" providerId="LiveId" clId="{6F7DDE45-558C-4DE1-A5F8-A0EA7A14E88C}" dt="2023-03-06T18:36:43.471" v="3130"/>
          <ac:grpSpMkLst>
            <pc:docMk/>
            <pc:sldMk cId="1029796648" sldId="267"/>
            <ac:grpSpMk id="8" creationId="{5BF2EF79-E104-33EC-4DEB-C15303D99217}"/>
          </ac:grpSpMkLst>
        </pc:grpChg>
        <pc:grpChg chg="mod">
          <ac:chgData name="uladzaruk@gmail.com" userId="a211290ff45d21ce" providerId="LiveId" clId="{6F7DDE45-558C-4DE1-A5F8-A0EA7A14E88C}" dt="2023-03-06T18:37:58.134" v="3192"/>
          <ac:grpSpMkLst>
            <pc:docMk/>
            <pc:sldMk cId="1029796648" sldId="267"/>
            <ac:grpSpMk id="11" creationId="{85058D6C-692B-2502-95B4-88D4F914FBD1}"/>
          </ac:grpSpMkLst>
        </pc:grpChg>
        <pc:grpChg chg="add del mod">
          <ac:chgData name="uladzaruk@gmail.com" userId="a211290ff45d21ce" providerId="LiveId" clId="{6F7DDE45-558C-4DE1-A5F8-A0EA7A14E88C}" dt="2023-03-06T18:37:55.312" v="3181"/>
          <ac:grpSpMkLst>
            <pc:docMk/>
            <pc:sldMk cId="1029796648" sldId="267"/>
            <ac:grpSpMk id="23" creationId="{32EF81C9-7B55-B64D-B885-46A0DFA800DA}"/>
          </ac:grpSpMkLst>
        </pc:grpChg>
        <pc:grpChg chg="add del mod">
          <ac:chgData name="uladzaruk@gmail.com" userId="a211290ff45d21ce" providerId="LiveId" clId="{6F7DDE45-558C-4DE1-A5F8-A0EA7A14E88C}" dt="2023-03-06T18:37:55.312" v="3181"/>
          <ac:grpSpMkLst>
            <pc:docMk/>
            <pc:sldMk cId="1029796648" sldId="267"/>
            <ac:grpSpMk id="24" creationId="{BDF5BBA8-6A5A-8F23-B3E7-E197764B5B37}"/>
          </ac:grpSpMkLst>
        </pc:grpChg>
        <pc:grpChg chg="mod">
          <ac:chgData name="uladzaruk@gmail.com" userId="a211290ff45d21ce" providerId="LiveId" clId="{6F7DDE45-558C-4DE1-A5F8-A0EA7A14E88C}" dt="2023-03-06T18:37:33.367" v="3158"/>
          <ac:grpSpMkLst>
            <pc:docMk/>
            <pc:sldMk cId="1029796648" sldId="267"/>
            <ac:grpSpMk id="31" creationId="{A78C1CCF-7D65-0F57-EE65-DAA289B22CF8}"/>
          </ac:grpSpMkLst>
        </pc:grpChg>
        <pc:grpChg chg="mod">
          <ac:chgData name="uladzaruk@gmail.com" userId="a211290ff45d21ce" providerId="LiveId" clId="{6F7DDE45-558C-4DE1-A5F8-A0EA7A14E88C}" dt="2023-03-06T18:37:42.449" v="3165"/>
          <ac:grpSpMkLst>
            <pc:docMk/>
            <pc:sldMk cId="1029796648" sldId="267"/>
            <ac:grpSpMk id="33" creationId="{AFF534CE-0B13-2723-B2A5-BB988E038FF1}"/>
          </ac:grpSpMkLst>
        </pc:grpChg>
        <pc:grpChg chg="add del mod">
          <ac:chgData name="uladzaruk@gmail.com" userId="a211290ff45d21ce" providerId="LiveId" clId="{6F7DDE45-558C-4DE1-A5F8-A0EA7A14E88C}" dt="2023-03-06T18:37:49.881" v="3173"/>
          <ac:grpSpMkLst>
            <pc:docMk/>
            <pc:sldMk cId="1029796648" sldId="267"/>
            <ac:grpSpMk id="39" creationId="{96CEB153-2D6F-1AED-B4E6-9B05FB159D63}"/>
          </ac:grpSpMkLst>
        </pc:grpChg>
        <pc:grpChg chg="mod">
          <ac:chgData name="uladzaruk@gmail.com" userId="a211290ff45d21ce" providerId="LiveId" clId="{6F7DDE45-558C-4DE1-A5F8-A0EA7A14E88C}" dt="2023-03-06T18:37:49.881" v="3173"/>
          <ac:grpSpMkLst>
            <pc:docMk/>
            <pc:sldMk cId="1029796648" sldId="267"/>
            <ac:grpSpMk id="40" creationId="{AE7D1092-C932-75FB-B532-2513F548ACFE}"/>
          </ac:grpSpMkLst>
        </pc:grpChg>
        <pc:inkChg chg="add del mod">
          <ac:chgData name="uladzaruk@gmail.com" userId="a211290ff45d21ce" providerId="LiveId" clId="{6F7DDE45-558C-4DE1-A5F8-A0EA7A14E88C}" dt="2023-03-06T18:36:36.375" v="3125" actId="9405"/>
          <ac:inkMkLst>
            <pc:docMk/>
            <pc:sldMk cId="1029796648" sldId="267"/>
            <ac:inkMk id="3" creationId="{2093A3FB-D172-6541-E8C2-577D8EEEEFFC}"/>
          </ac:inkMkLst>
        </pc:inkChg>
        <pc:inkChg chg="add del mod">
          <ac:chgData name="uladzaruk@gmail.com" userId="a211290ff45d21ce" providerId="LiveId" clId="{6F7DDE45-558C-4DE1-A5F8-A0EA7A14E88C}" dt="2023-03-06T18:36:36.066" v="3124"/>
          <ac:inkMkLst>
            <pc:docMk/>
            <pc:sldMk cId="1029796648" sldId="267"/>
            <ac:inkMk id="4" creationId="{9C685185-9507-223D-06D1-BDDEDE0689A2}"/>
          </ac:inkMkLst>
        </pc:inkChg>
        <pc:inkChg chg="add del mod">
          <ac:chgData name="uladzaruk@gmail.com" userId="a211290ff45d21ce" providerId="LiveId" clId="{6F7DDE45-558C-4DE1-A5F8-A0EA7A14E88C}" dt="2023-03-06T18:36:43.766" v="3131" actId="9405"/>
          <ac:inkMkLst>
            <pc:docMk/>
            <pc:sldMk cId="1029796648" sldId="267"/>
            <ac:inkMk id="6" creationId="{0E615893-0ABC-442C-5CF4-7E9C4D7E205A}"/>
          </ac:inkMkLst>
        </pc:inkChg>
        <pc:inkChg chg="add del mod">
          <ac:chgData name="uladzaruk@gmail.com" userId="a211290ff45d21ce" providerId="LiveId" clId="{6F7DDE45-558C-4DE1-A5F8-A0EA7A14E88C}" dt="2023-03-06T18:36:43.471" v="3130"/>
          <ac:inkMkLst>
            <pc:docMk/>
            <pc:sldMk cId="1029796648" sldId="267"/>
            <ac:inkMk id="7" creationId="{56B0021C-7B0C-1575-9940-F539F0C24EC0}"/>
          </ac:inkMkLst>
        </pc:inkChg>
        <pc:inkChg chg="add del mod">
          <ac:chgData name="uladzaruk@gmail.com" userId="a211290ff45d21ce" providerId="LiveId" clId="{6F7DDE45-558C-4DE1-A5F8-A0EA7A14E88C}" dt="2023-03-06T18:37:58.550" v="3193" actId="9405"/>
          <ac:inkMkLst>
            <pc:docMk/>
            <pc:sldMk cId="1029796648" sldId="267"/>
            <ac:inkMk id="9" creationId="{206F68DD-54CD-A799-53CC-1DA8FC3FC5D6}"/>
          </ac:inkMkLst>
        </pc:inkChg>
        <pc:inkChg chg="add del mod">
          <ac:chgData name="uladzaruk@gmail.com" userId="a211290ff45d21ce" providerId="LiveId" clId="{6F7DDE45-558C-4DE1-A5F8-A0EA7A14E88C}" dt="2023-03-06T18:37:58.134" v="3192"/>
          <ac:inkMkLst>
            <pc:docMk/>
            <pc:sldMk cId="1029796648" sldId="267"/>
            <ac:inkMk id="10" creationId="{786A9A5A-1FAE-C838-2258-01A565DB74ED}"/>
          </ac:inkMkLst>
        </pc:inkChg>
        <pc:inkChg chg="add del">
          <ac:chgData name="uladzaruk@gmail.com" userId="a211290ff45d21ce" providerId="LiveId" clId="{6F7DDE45-558C-4DE1-A5F8-A0EA7A14E88C}" dt="2023-03-06T18:36:57.390" v="3136" actId="9405"/>
          <ac:inkMkLst>
            <pc:docMk/>
            <pc:sldMk cId="1029796648" sldId="267"/>
            <ac:inkMk id="12" creationId="{161C050B-CF1A-E50F-4680-09BC6CA4F4CA}"/>
          </ac:inkMkLst>
        </pc:inkChg>
        <pc:inkChg chg="add del mod">
          <ac:chgData name="uladzaruk@gmail.com" userId="a211290ff45d21ce" providerId="LiveId" clId="{6F7DDE45-558C-4DE1-A5F8-A0EA7A14E88C}" dt="2023-03-06T18:37:57.654" v="3190" actId="9405"/>
          <ac:inkMkLst>
            <pc:docMk/>
            <pc:sldMk cId="1029796648" sldId="267"/>
            <ac:inkMk id="13" creationId="{34A7CBD3-6CA5-3D5B-06E7-9D5C625FFB1E}"/>
          </ac:inkMkLst>
        </pc:inkChg>
        <pc:inkChg chg="add del mod">
          <ac:chgData name="uladzaruk@gmail.com" userId="a211290ff45d21ce" providerId="LiveId" clId="{6F7DDE45-558C-4DE1-A5F8-A0EA7A14E88C}" dt="2023-03-06T18:37:57.327" v="3189" actId="9405"/>
          <ac:inkMkLst>
            <pc:docMk/>
            <pc:sldMk cId="1029796648" sldId="267"/>
            <ac:inkMk id="14" creationId="{A9D33615-3723-5E4D-9A92-2F168D464272}"/>
          </ac:inkMkLst>
        </pc:inkChg>
        <pc:inkChg chg="add del mod">
          <ac:chgData name="uladzaruk@gmail.com" userId="a211290ff45d21ce" providerId="LiveId" clId="{6F7DDE45-558C-4DE1-A5F8-A0EA7A14E88C}" dt="2023-03-06T18:37:57.014" v="3188" actId="9405"/>
          <ac:inkMkLst>
            <pc:docMk/>
            <pc:sldMk cId="1029796648" sldId="267"/>
            <ac:inkMk id="15" creationId="{71BFE728-A9B8-CE0E-97C1-60F900B645DA}"/>
          </ac:inkMkLst>
        </pc:inkChg>
        <pc:inkChg chg="add del mod">
          <ac:chgData name="uladzaruk@gmail.com" userId="a211290ff45d21ce" providerId="LiveId" clId="{6F7DDE45-558C-4DE1-A5F8-A0EA7A14E88C}" dt="2023-03-06T18:37:56.711" v="3187" actId="9405"/>
          <ac:inkMkLst>
            <pc:docMk/>
            <pc:sldMk cId="1029796648" sldId="267"/>
            <ac:inkMk id="16" creationId="{FA633C7E-2C59-A8FC-0371-0C0507344E59}"/>
          </ac:inkMkLst>
        </pc:inkChg>
        <pc:inkChg chg="add del mod">
          <ac:chgData name="uladzaruk@gmail.com" userId="a211290ff45d21ce" providerId="LiveId" clId="{6F7DDE45-558C-4DE1-A5F8-A0EA7A14E88C}" dt="2023-03-06T18:37:56.414" v="3186" actId="9405"/>
          <ac:inkMkLst>
            <pc:docMk/>
            <pc:sldMk cId="1029796648" sldId="267"/>
            <ac:inkMk id="17" creationId="{A7ED46D9-E229-4CD4-AC15-87B68014C5CB}"/>
          </ac:inkMkLst>
        </pc:inkChg>
        <pc:inkChg chg="add del mod">
          <ac:chgData name="uladzaruk@gmail.com" userId="a211290ff45d21ce" providerId="LiveId" clId="{6F7DDE45-558C-4DE1-A5F8-A0EA7A14E88C}" dt="2023-03-06T18:37:56.159" v="3185" actId="9405"/>
          <ac:inkMkLst>
            <pc:docMk/>
            <pc:sldMk cId="1029796648" sldId="267"/>
            <ac:inkMk id="18" creationId="{0813F7F0-0983-AEE8-B2B0-F066EA85DDD0}"/>
          </ac:inkMkLst>
        </pc:inkChg>
        <pc:inkChg chg="add del mod">
          <ac:chgData name="uladzaruk@gmail.com" userId="a211290ff45d21ce" providerId="LiveId" clId="{6F7DDE45-558C-4DE1-A5F8-A0EA7A14E88C}" dt="2023-03-06T18:37:55.982" v="3184" actId="9405"/>
          <ac:inkMkLst>
            <pc:docMk/>
            <pc:sldMk cId="1029796648" sldId="267"/>
            <ac:inkMk id="19" creationId="{DD524A5B-9299-7964-F8D4-C73A424DABDF}"/>
          </ac:inkMkLst>
        </pc:inkChg>
        <pc:inkChg chg="add del mod">
          <ac:chgData name="uladzaruk@gmail.com" userId="a211290ff45d21ce" providerId="LiveId" clId="{6F7DDE45-558C-4DE1-A5F8-A0EA7A14E88C}" dt="2023-03-06T18:37:55.798" v="3183" actId="9405"/>
          <ac:inkMkLst>
            <pc:docMk/>
            <pc:sldMk cId="1029796648" sldId="267"/>
            <ac:inkMk id="20" creationId="{D1B29FF6-35C3-0854-0515-859737C59ECF}"/>
          </ac:inkMkLst>
        </pc:inkChg>
        <pc:inkChg chg="add del mod">
          <ac:chgData name="uladzaruk@gmail.com" userId="a211290ff45d21ce" providerId="LiveId" clId="{6F7DDE45-558C-4DE1-A5F8-A0EA7A14E88C}" dt="2023-03-06T18:37:55.487" v="3182" actId="9405"/>
          <ac:inkMkLst>
            <pc:docMk/>
            <pc:sldMk cId="1029796648" sldId="267"/>
            <ac:inkMk id="21" creationId="{B5D59950-CC9C-9A0F-86C5-EA6AD2AAACAA}"/>
          </ac:inkMkLst>
        </pc:inkChg>
        <pc:inkChg chg="add del mod">
          <ac:chgData name="uladzaruk@gmail.com" userId="a211290ff45d21ce" providerId="LiveId" clId="{6F7DDE45-558C-4DE1-A5F8-A0EA7A14E88C}" dt="2023-03-06T18:37:55.312" v="3181"/>
          <ac:inkMkLst>
            <pc:docMk/>
            <pc:sldMk cId="1029796648" sldId="267"/>
            <ac:inkMk id="22" creationId="{87003ECB-6C2F-64E6-96B3-39B8C3416DA1}"/>
          </ac:inkMkLst>
        </pc:inkChg>
        <pc:inkChg chg="add del">
          <ac:chgData name="uladzaruk@gmail.com" userId="a211290ff45d21ce" providerId="LiveId" clId="{6F7DDE45-558C-4DE1-A5F8-A0EA7A14E88C}" dt="2023-03-06T18:37:18.982" v="3149" actId="9405"/>
          <ac:inkMkLst>
            <pc:docMk/>
            <pc:sldMk cId="1029796648" sldId="267"/>
            <ac:inkMk id="25" creationId="{BDEC6654-9E5A-4F22-AE77-7F90DEF7170D}"/>
          </ac:inkMkLst>
        </pc:inkChg>
        <pc:inkChg chg="add del">
          <ac:chgData name="uladzaruk@gmail.com" userId="a211290ff45d21ce" providerId="LiveId" clId="{6F7DDE45-558C-4DE1-A5F8-A0EA7A14E88C}" dt="2023-03-06T18:37:23.309" v="3151" actId="9405"/>
          <ac:inkMkLst>
            <pc:docMk/>
            <pc:sldMk cId="1029796648" sldId="267"/>
            <ac:inkMk id="26" creationId="{D31BD38D-72A7-3A74-4AD0-21AE9DCBF6B8}"/>
          </ac:inkMkLst>
        </pc:inkChg>
        <pc:inkChg chg="add del mod">
          <ac:chgData name="uladzaruk@gmail.com" userId="a211290ff45d21ce" providerId="LiveId" clId="{6F7DDE45-558C-4DE1-A5F8-A0EA7A14E88C}" dt="2023-03-06T18:37:34.278" v="3161" actId="9405"/>
          <ac:inkMkLst>
            <pc:docMk/>
            <pc:sldMk cId="1029796648" sldId="267"/>
            <ac:inkMk id="27" creationId="{82451AD1-CC5C-706A-E6F2-E40AFA783675}"/>
          </ac:inkMkLst>
        </pc:inkChg>
        <pc:inkChg chg="add del mod">
          <ac:chgData name="uladzaruk@gmail.com" userId="a211290ff45d21ce" providerId="LiveId" clId="{6F7DDE45-558C-4DE1-A5F8-A0EA7A14E88C}" dt="2023-03-06T18:37:33.975" v="3160" actId="9405"/>
          <ac:inkMkLst>
            <pc:docMk/>
            <pc:sldMk cId="1029796648" sldId="267"/>
            <ac:inkMk id="28" creationId="{3B169961-CC67-82C1-07EC-110757E511FB}"/>
          </ac:inkMkLst>
        </pc:inkChg>
        <pc:inkChg chg="add del mod">
          <ac:chgData name="uladzaruk@gmail.com" userId="a211290ff45d21ce" providerId="LiveId" clId="{6F7DDE45-558C-4DE1-A5F8-A0EA7A14E88C}" dt="2023-03-06T18:37:33.622" v="3159" actId="9405"/>
          <ac:inkMkLst>
            <pc:docMk/>
            <pc:sldMk cId="1029796648" sldId="267"/>
            <ac:inkMk id="29" creationId="{6DB2383F-4AEE-C0B3-815D-5041AE280276}"/>
          </ac:inkMkLst>
        </pc:inkChg>
        <pc:inkChg chg="add del mod">
          <ac:chgData name="uladzaruk@gmail.com" userId="a211290ff45d21ce" providerId="LiveId" clId="{6F7DDE45-558C-4DE1-A5F8-A0EA7A14E88C}" dt="2023-03-06T18:37:33.367" v="3158"/>
          <ac:inkMkLst>
            <pc:docMk/>
            <pc:sldMk cId="1029796648" sldId="267"/>
            <ac:inkMk id="30" creationId="{08288373-CD82-90C6-F7A5-05556215CD5E}"/>
          </ac:inkMkLst>
        </pc:inkChg>
        <pc:inkChg chg="add del mod">
          <ac:chgData name="uladzaruk@gmail.com" userId="a211290ff45d21ce" providerId="LiveId" clId="{6F7DDE45-558C-4DE1-A5F8-A0EA7A14E88C}" dt="2023-03-06T18:37:42.449" v="3165"/>
          <ac:inkMkLst>
            <pc:docMk/>
            <pc:sldMk cId="1029796648" sldId="267"/>
            <ac:inkMk id="32" creationId="{808E0D78-3DC4-901C-409E-B7878E2F5D89}"/>
          </ac:inkMkLst>
        </pc:inkChg>
        <pc:inkChg chg="add del mod">
          <ac:chgData name="uladzaruk@gmail.com" userId="a211290ff45d21ce" providerId="LiveId" clId="{6F7DDE45-558C-4DE1-A5F8-A0EA7A14E88C}" dt="2023-03-06T18:37:55.126" v="3179" actId="9405"/>
          <ac:inkMkLst>
            <pc:docMk/>
            <pc:sldMk cId="1029796648" sldId="267"/>
            <ac:inkMk id="34" creationId="{89442DAA-4F72-343A-560E-44B9D8D3E2BE}"/>
          </ac:inkMkLst>
        </pc:inkChg>
        <pc:inkChg chg="add del mod">
          <ac:chgData name="uladzaruk@gmail.com" userId="a211290ff45d21ce" providerId="LiveId" clId="{6F7DDE45-558C-4DE1-A5F8-A0EA7A14E88C}" dt="2023-03-06T18:37:54.871" v="3178" actId="9405"/>
          <ac:inkMkLst>
            <pc:docMk/>
            <pc:sldMk cId="1029796648" sldId="267"/>
            <ac:inkMk id="35" creationId="{DD5EDB7D-B3FD-E303-CC87-46BA10DBEDD0}"/>
          </ac:inkMkLst>
        </pc:inkChg>
        <pc:inkChg chg="add del mod">
          <ac:chgData name="uladzaruk@gmail.com" userId="a211290ff45d21ce" providerId="LiveId" clId="{6F7DDE45-558C-4DE1-A5F8-A0EA7A14E88C}" dt="2023-03-06T18:37:54.366" v="3177" actId="9405"/>
          <ac:inkMkLst>
            <pc:docMk/>
            <pc:sldMk cId="1029796648" sldId="267"/>
            <ac:inkMk id="36" creationId="{75E27131-DAB7-B81A-5184-765CE19C0088}"/>
          </ac:inkMkLst>
        </pc:inkChg>
        <pc:inkChg chg="add del mod">
          <ac:chgData name="uladzaruk@gmail.com" userId="a211290ff45d21ce" providerId="LiveId" clId="{6F7DDE45-558C-4DE1-A5F8-A0EA7A14E88C}" dt="2023-03-06T18:37:50.182" v="3174" actId="9405"/>
          <ac:inkMkLst>
            <pc:docMk/>
            <pc:sldMk cId="1029796648" sldId="267"/>
            <ac:inkMk id="37" creationId="{839A26D6-F947-7EC4-5340-823F0EF23476}"/>
          </ac:inkMkLst>
        </pc:inkChg>
        <pc:inkChg chg="add del mod">
          <ac:chgData name="uladzaruk@gmail.com" userId="a211290ff45d21ce" providerId="LiveId" clId="{6F7DDE45-558C-4DE1-A5F8-A0EA7A14E88C}" dt="2023-03-06T18:37:49.881" v="3173"/>
          <ac:inkMkLst>
            <pc:docMk/>
            <pc:sldMk cId="1029796648" sldId="267"/>
            <ac:inkMk id="38" creationId="{A0298479-F8D5-49ED-8B3A-1609A0138F2A}"/>
          </ac:inkMkLst>
        </pc:inkChg>
        <pc:inkChg chg="add del">
          <ac:chgData name="uladzaruk@gmail.com" userId="a211290ff45d21ce" providerId="LiveId" clId="{6F7DDE45-558C-4DE1-A5F8-A0EA7A14E88C}" dt="2023-03-06T18:37:54.022" v="3176" actId="9405"/>
          <ac:inkMkLst>
            <pc:docMk/>
            <pc:sldMk cId="1029796648" sldId="267"/>
            <ac:inkMk id="41" creationId="{9A3BF7A2-8EED-BAC4-7139-7362A34EE3EB}"/>
          </ac:inkMkLst>
        </pc:inkChg>
        <pc:inkChg chg="add del">
          <ac:chgData name="uladzaruk@gmail.com" userId="a211290ff45d21ce" providerId="LiveId" clId="{6F7DDE45-558C-4DE1-A5F8-A0EA7A14E88C}" dt="2023-03-06T18:38:09.142" v="3195" actId="9405"/>
          <ac:inkMkLst>
            <pc:docMk/>
            <pc:sldMk cId="1029796648" sldId="267"/>
            <ac:inkMk id="42" creationId="{D9719EAE-6C3E-26FA-B603-EAF4E1506CC3}"/>
          </ac:inkMkLst>
        </pc:inkChg>
      </pc:sldChg>
      <pc:sldMasterChg chg="addSldLayout">
        <pc:chgData name="uladzaruk@gmail.com" userId="a211290ff45d21ce" providerId="LiveId" clId="{6F7DDE45-558C-4DE1-A5F8-A0EA7A14E88C}" dt="2023-03-05T14:05:49.360" v="0" actId="680"/>
        <pc:sldMasterMkLst>
          <pc:docMk/>
          <pc:sldMasterMk cId="3942596575" sldId="2147483648"/>
        </pc:sldMasterMkLst>
        <pc:sldLayoutChg chg="add">
          <pc:chgData name="uladzaruk@gmail.com" userId="a211290ff45d21ce" providerId="LiveId" clId="{6F7DDE45-558C-4DE1-A5F8-A0EA7A14E88C}" dt="2023-03-05T14:05:49.360" v="0" actId="680"/>
          <pc:sldLayoutMkLst>
            <pc:docMk/>
            <pc:sldMasterMk cId="3942596575" sldId="2147483648"/>
            <pc:sldLayoutMk cId="4267738828" sldId="214748364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5T14:09:3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5T14:10:2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7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856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27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290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269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738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79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5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277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41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783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91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bliothecalg.blogspot.com/2011_04_01_archive.html" TargetMode="External"/><Relationship Id="rId5" Type="http://schemas.openxmlformats.org/officeDocument/2006/relationships/image" Target="../media/image2.jpe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estary.deviantart.com/art/Kolobok-265529207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D06C76-6C51-2FD9-B571-E1908B09E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8637"/>
            <a:ext cx="10004261" cy="697510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дошкільної освіти №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“Журавлик”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26E239-0520-A959-6E76-637C5AFE6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42" y="2121031"/>
            <a:ext cx="11378154" cy="1809946"/>
          </a:xfrm>
        </p:spPr>
        <p:txBody>
          <a:bodyPr>
            <a:normAutofit fontScale="25000" lnSpcReduction="20000"/>
          </a:bodyPr>
          <a:lstStyle/>
          <a:p>
            <a:r>
              <a:rPr lang="uk-UA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 </a:t>
            </a:r>
            <a:r>
              <a:rPr lang="uk-UA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  за казкою </a:t>
            </a:r>
            <a:endParaRPr lang="uk-UA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</a:p>
          <a:p>
            <a:pPr algn="r"/>
            <a:r>
              <a:rPr lang="uk-UA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 вихователі гр. «Оленка»</a:t>
            </a:r>
          </a:p>
          <a:p>
            <a:pPr algn="r"/>
            <a:r>
              <a:rPr lang="uk-UA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Шванда</a:t>
            </a:r>
            <a:r>
              <a:rPr lang="uk-UA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Н.І.</a:t>
            </a:r>
          </a:p>
          <a:p>
            <a:pPr algn="r"/>
            <a:r>
              <a:rPr lang="uk-UA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Дзярук</a:t>
            </a:r>
            <a:r>
              <a:rPr lang="uk-UA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Н.О.</a:t>
            </a:r>
          </a:p>
          <a:p>
            <a:pPr algn="r"/>
            <a:endParaRPr lang="x-none" sz="20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D501B68D-C21F-EF09-B2CA-B320C177F530}"/>
                  </a:ext>
                </a:extLst>
              </p14:cNvPr>
              <p14:cNvContentPartPr/>
              <p14:nvPr/>
            </p14:nvContentPartPr>
            <p14:xfrm>
              <a:off x="11245673" y="1168638"/>
              <a:ext cx="360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501B68D-C21F-EF09-B2CA-B320C177F53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236673" y="11599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EF806B19-6C11-E88F-E1F0-DF3FB6697B21}"/>
                  </a:ext>
                </a:extLst>
              </p14:cNvPr>
              <p14:cNvContentPartPr/>
              <p14:nvPr/>
            </p14:nvContentPartPr>
            <p14:xfrm>
              <a:off x="10152353" y="414438"/>
              <a:ext cx="360" cy="36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F806B19-6C11-E88F-E1F0-DF3FB6697B2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143353" y="40543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46FFD4-F571-0342-908F-47E4FBF8DB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92144" y="3185245"/>
            <a:ext cx="4679476" cy="32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83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64B9B-9673-FC24-409A-77668A6C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76" y="609600"/>
            <a:ext cx="3855563" cy="343325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«Театралізація казки»</a:t>
            </a:r>
            <a:endParaRPr lang="x-none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D0592F-1882-C9DF-FEFB-87254734E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211" y="1140643"/>
            <a:ext cx="1873649" cy="249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CB9C2E-328C-4C9E-BF9A-94761D5D5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629" y="1140642"/>
            <a:ext cx="1873651" cy="249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20C30A9-0C93-B9C6-DA1D-5A4BF284A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256" y="3818076"/>
            <a:ext cx="1873651" cy="249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046844A-1997-F769-3C85-3B6BBB36B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333" y="2731575"/>
            <a:ext cx="2897334" cy="217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49C5803-9CDC-CC84-E692-33ABE45EB6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151" y="1136400"/>
            <a:ext cx="1873651" cy="249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47DFB87-6CE9-CCD3-33B6-41DE42A066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5172" y="1136400"/>
            <a:ext cx="1873650" cy="249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4C1E52D-8A55-7F01-45A0-EE049D513D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8346" y="3818076"/>
            <a:ext cx="1873650" cy="249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949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DE0181-3814-5306-05F7-6442F4E5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276" y="772998"/>
            <a:ext cx="10360058" cy="1046375"/>
          </a:xfrm>
        </p:spPr>
        <p:txBody>
          <a:bodyPr>
            <a:noAutofit/>
          </a:bodyPr>
          <a:lstStyle/>
          <a:p>
            <a:r>
              <a:rPr lang="uk-UA" sz="4000" dirty="0"/>
              <a:t>Перспективи подальшого використання</a:t>
            </a: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2EDA56-9A41-C5CA-E394-87770F9B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77" y="1640265"/>
            <a:ext cx="7079530" cy="4911364"/>
          </a:xfrm>
        </p:spPr>
        <p:txBody>
          <a:bodyPr/>
          <a:lstStyle/>
          <a:p>
            <a:r>
              <a:rPr lang="uk-UA" dirty="0"/>
              <a:t>Макет даного </a:t>
            </a:r>
            <a:r>
              <a:rPr lang="uk-UA" dirty="0" err="1"/>
              <a:t>проєкту</a:t>
            </a:r>
            <a:r>
              <a:rPr lang="uk-UA" dirty="0"/>
              <a:t> можна реалізувати за будь якого літературного твору обраного дітьми.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8F50D3-D51F-5CA8-0C2A-91B0F16D2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54009" y="2440133"/>
            <a:ext cx="3347689" cy="4017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E26682-93CC-C51C-9D13-CEDFE9D65923}"/>
              </a:ext>
            </a:extLst>
          </p:cNvPr>
          <p:cNvSpPr txBox="1"/>
          <p:nvPr/>
        </p:nvSpPr>
        <p:spPr>
          <a:xfrm>
            <a:off x="4240888" y="6767791"/>
            <a:ext cx="33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>
                <a:hlinkClick r:id="rId3" tooltip="http://bestary.deviantart.com/art/Kolobok-265529207"/>
              </a:rPr>
              <a:t>Это изображение</a:t>
            </a:r>
            <a:r>
              <a:rPr lang="x-none" sz="900"/>
              <a:t>, автор: Неизвестный автор, лицензия: </a:t>
            </a:r>
            <a:r>
              <a:rPr lang="x-none" sz="900">
                <a:hlinkClick r:id="rId4" tooltip="https://creativecommons.org/licenses/by-nc-nd/3.0/"/>
              </a:rPr>
              <a:t>CC BY-NC-ND</a:t>
            </a:r>
            <a:endParaRPr lang="x-none" sz="900"/>
          </a:p>
        </p:txBody>
      </p:sp>
    </p:spTree>
    <p:extLst>
      <p:ext uri="{BB962C8B-B14F-4D97-AF65-F5344CB8AC3E}">
        <p14:creationId xmlns:p14="http://schemas.microsoft.com/office/powerpoint/2010/main" xmlns="" val="334231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AA83A8-3B4B-6AA0-0911-361FFCBA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626" y="1960774"/>
            <a:ext cx="7540029" cy="2215297"/>
          </a:xfrm>
        </p:spPr>
        <p:txBody>
          <a:bodyPr>
            <a:normAutofit/>
          </a:bodyPr>
          <a:lstStyle/>
          <a:p>
            <a:r>
              <a:rPr lang="uk-UA" sz="6600" dirty="0"/>
              <a:t>Дякуємо за увагу !</a:t>
            </a:r>
            <a:endParaRPr lang="x-none" sz="6600" dirty="0"/>
          </a:p>
        </p:txBody>
      </p:sp>
    </p:spTree>
    <p:extLst>
      <p:ext uri="{BB962C8B-B14F-4D97-AF65-F5344CB8AC3E}">
        <p14:creationId xmlns:p14="http://schemas.microsoft.com/office/powerpoint/2010/main" xmlns="" val="102979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9ED07F-C046-0867-A757-C8F858066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0520"/>
            <a:ext cx="9144000" cy="3457280"/>
          </a:xfrm>
        </p:spPr>
        <p:txBody>
          <a:bodyPr/>
          <a:lstStyle/>
          <a:p>
            <a:r>
              <a:rPr lang="uk-UA" dirty="0" err="1"/>
              <a:t>Проєкт</a:t>
            </a:r>
            <a:r>
              <a:rPr lang="uk-UA" dirty="0"/>
              <a:t> «Колобок» здійснюється, як захоплююча ігрова, творча та театралізована діяльність. Інтеграційний підхід дозволяє розвивати в єдності мовленнєву, пізнавальну активність, творчі здібності, навички спілкування, емоційну чуйність дитини, рольову поведінку, згруповує однолітків до спільної театралізованої діяльності. Дошкільники запам’ятовують сюжетну послідовність спектаклю, своєчасно включаються в театралізовані дії, ідентифікують почуття та вчинки персонажів із власними та використовують побутові речі як атрибути театралізованої діяльності.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3702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D9C1257-EE11-A6C2-2594-A2B530A84819}"/>
              </a:ext>
            </a:extLst>
          </p:cNvPr>
          <p:cNvSpPr/>
          <p:nvPr/>
        </p:nvSpPr>
        <p:spPr>
          <a:xfrm>
            <a:off x="5467547" y="2518134"/>
            <a:ext cx="1338606" cy="121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Мета </a:t>
            </a:r>
            <a:r>
              <a:rPr lang="uk-UA" dirty="0" err="1"/>
              <a:t>проєкту</a:t>
            </a:r>
            <a:endParaRPr lang="x-none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9FD0CEA-0881-3B94-8241-3523D233824C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136850" y="1591950"/>
            <a:ext cx="0" cy="926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6D80158-543E-BA14-EF52-92FCB35AB887}"/>
              </a:ext>
            </a:extLst>
          </p:cNvPr>
          <p:cNvSpPr/>
          <p:nvPr/>
        </p:nvSpPr>
        <p:spPr>
          <a:xfrm>
            <a:off x="4006392" y="451307"/>
            <a:ext cx="4496585" cy="1075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Формувати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пізнавально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-творчу активність дітей, інтерес до народної мудрості, бажання почерпнути з казок важливі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уроки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життя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9C5C00-265A-E2AD-4173-B33E50DF727F}"/>
              </a:ext>
            </a:extLst>
          </p:cNvPr>
          <p:cNvCxnSpPr>
            <a:cxnSpLocks/>
          </p:cNvCxnSpPr>
          <p:nvPr/>
        </p:nvCxnSpPr>
        <p:spPr>
          <a:xfrm flipH="1" flipV="1">
            <a:off x="2724346" y="1696825"/>
            <a:ext cx="2771481" cy="926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494BF46F-25FF-E785-F04C-5994BF5B5ABC}"/>
              </a:ext>
            </a:extLst>
          </p:cNvPr>
          <p:cNvSpPr/>
          <p:nvPr/>
        </p:nvSpPr>
        <p:spPr>
          <a:xfrm>
            <a:off x="263948" y="659876"/>
            <a:ext cx="3223968" cy="11594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Виховувати бажання бути добрими, справедливими, приходити на допомогу</a:t>
            </a:r>
            <a:endParaRPr lang="x-none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B6A999E-F883-3A4F-B484-3374D0B1E86D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667027" y="2947054"/>
            <a:ext cx="1800520" cy="178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66447264-D6DD-E2EB-E8E1-55FB9DFB7A53}"/>
              </a:ext>
            </a:extLst>
          </p:cNvPr>
          <p:cNvSpPr/>
          <p:nvPr/>
        </p:nvSpPr>
        <p:spPr>
          <a:xfrm>
            <a:off x="471340" y="2573518"/>
            <a:ext cx="3223967" cy="103694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Поглибити знання дітей про казки, вчити розрізняти добре і погане на прикладі казкових героїв</a:t>
            </a:r>
            <a:endParaRPr lang="x-none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6AD1041-7176-37DD-8F30-AD6210149112}"/>
              </a:ext>
            </a:extLst>
          </p:cNvPr>
          <p:cNvCxnSpPr>
            <a:cxnSpLocks/>
          </p:cNvCxnSpPr>
          <p:nvPr/>
        </p:nvCxnSpPr>
        <p:spPr>
          <a:xfrm flipH="1">
            <a:off x="3883843" y="3444318"/>
            <a:ext cx="1583704" cy="910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3B48D249-7507-B856-9F2A-9CB9A13BDB0C}"/>
              </a:ext>
            </a:extLst>
          </p:cNvPr>
          <p:cNvSpPr/>
          <p:nvPr/>
        </p:nvSpPr>
        <p:spPr>
          <a:xfrm>
            <a:off x="556181" y="4100660"/>
            <a:ext cx="3450211" cy="10605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Створити оптимальні умови для розвитку мовлення дітей дошкільного віку засобами театралізованої діяльності</a:t>
            </a:r>
            <a:endParaRPr lang="x-none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4952F4D-65C9-E902-1FE0-32D48845B669}"/>
              </a:ext>
            </a:extLst>
          </p:cNvPr>
          <p:cNvCxnSpPr>
            <a:cxnSpLocks/>
          </p:cNvCxnSpPr>
          <p:nvPr/>
        </p:nvCxnSpPr>
        <p:spPr>
          <a:xfrm flipH="1">
            <a:off x="4854804" y="3733014"/>
            <a:ext cx="763570" cy="1847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08D093D9-7482-D29D-1EA5-41434043BC73}"/>
              </a:ext>
            </a:extLst>
          </p:cNvPr>
          <p:cNvSpPr/>
          <p:nvPr/>
        </p:nvSpPr>
        <p:spPr>
          <a:xfrm>
            <a:off x="1979630" y="5580668"/>
            <a:ext cx="3195686" cy="9261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Залучити увагу батьків до особливого значення казок у житті дітей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420BFBF-A0C6-9932-1BB8-FC97EF8BDFE5}"/>
              </a:ext>
            </a:extLst>
          </p:cNvPr>
          <p:cNvCxnSpPr>
            <a:cxnSpLocks/>
          </p:cNvCxnSpPr>
          <p:nvPr/>
        </p:nvCxnSpPr>
        <p:spPr>
          <a:xfrm>
            <a:off x="6466786" y="3733014"/>
            <a:ext cx="414780" cy="1192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B7E9A6C7-4863-AF67-CA13-8920003120DC}"/>
              </a:ext>
            </a:extLst>
          </p:cNvPr>
          <p:cNvSpPr/>
          <p:nvPr/>
        </p:nvSpPr>
        <p:spPr>
          <a:xfrm>
            <a:off x="6466787" y="4741682"/>
            <a:ext cx="5363852" cy="18476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Вміння практично реалізовувати свій художньо-естетичний потенціал для отримання бажаного результату творчої діяльності на основі розвинених емоцій та почуттів до видів мистецтва, елементарно застосувати мистецькі навички в життєвих ситуаціях під час освітньої та самостійної діяльності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BC5B2A9A-A778-F67E-2D38-D89D13AF7E78}"/>
              </a:ext>
            </a:extLst>
          </p:cNvPr>
          <p:cNvCxnSpPr>
            <a:cxnSpLocks/>
          </p:cNvCxnSpPr>
          <p:nvPr/>
        </p:nvCxnSpPr>
        <p:spPr>
          <a:xfrm flipV="1">
            <a:off x="6696175" y="1819373"/>
            <a:ext cx="2325277" cy="754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xmlns="" id="{98EF26C0-CD9F-0CB3-A1A0-EB12F2F9CF6C}"/>
              </a:ext>
            </a:extLst>
          </p:cNvPr>
          <p:cNvSpPr/>
          <p:nvPr/>
        </p:nvSpPr>
        <p:spPr>
          <a:xfrm>
            <a:off x="9021451" y="1244337"/>
            <a:ext cx="2809187" cy="7541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Розвивати почуття відповідальності за певні вчинки та дії.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F5F6CD98-DDFE-26E5-6637-2A3E5EAE6289}"/>
              </a:ext>
            </a:extLst>
          </p:cNvPr>
          <p:cNvCxnSpPr/>
          <p:nvPr/>
        </p:nvCxnSpPr>
        <p:spPr>
          <a:xfrm flipV="1">
            <a:off x="6806153" y="2828041"/>
            <a:ext cx="1319752" cy="119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E4DCBAED-0989-BE50-62EF-967199725765}"/>
              </a:ext>
            </a:extLst>
          </p:cNvPr>
          <p:cNvSpPr/>
          <p:nvPr/>
        </p:nvSpPr>
        <p:spPr>
          <a:xfrm>
            <a:off x="8144759" y="2291302"/>
            <a:ext cx="3101418" cy="10363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Розвивати творчі здібності, уміння одержувати задоволення від процесу та результату своєї діяльності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D9C27E81-E4E3-8CCE-981E-AD69836D2DC3}"/>
              </a:ext>
            </a:extLst>
          </p:cNvPr>
          <p:cNvCxnSpPr/>
          <p:nvPr/>
        </p:nvCxnSpPr>
        <p:spPr>
          <a:xfrm>
            <a:off x="6806153" y="3610467"/>
            <a:ext cx="1018094" cy="329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354F20E2-27CD-F0AA-0059-01A2978310BD}"/>
              </a:ext>
            </a:extLst>
          </p:cNvPr>
          <p:cNvSpPr/>
          <p:nvPr/>
        </p:nvSpPr>
        <p:spPr>
          <a:xfrm>
            <a:off x="7805394" y="3733014"/>
            <a:ext cx="3830425" cy="7871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Навчати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емоційно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виразно передавати сюжет казки в іграх-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драматизаціях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6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0F54A-57A4-79CE-BB3E-6B708156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65" y="477625"/>
            <a:ext cx="5538322" cy="672445"/>
          </a:xfrm>
        </p:spPr>
        <p:txBody>
          <a:bodyPr>
            <a:noAutofit/>
          </a:bodyPr>
          <a:lstStyle/>
          <a:p>
            <a:r>
              <a:rPr lang="uk-UA" sz="3600" dirty="0"/>
              <a:t>Ліплення «Колобок»</a:t>
            </a:r>
            <a:endParaRPr lang="x-none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B2E4F12-8A13-45CB-9EDA-7578140D2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208" y="1322896"/>
            <a:ext cx="3659957" cy="487994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0E4248-CD8C-23CF-0255-B2A0CAB8C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021" y="1322894"/>
            <a:ext cx="3659957" cy="48799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829840-C66F-7985-97BA-5F954CC07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3835" y="1322893"/>
            <a:ext cx="3659957" cy="48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72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46B4B-ECE7-11BF-5BB5-170CD67B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372" y="609600"/>
            <a:ext cx="6261904" cy="5027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Малювання «Зустріч </a:t>
            </a:r>
            <a:r>
              <a:rPr lang="uk-UA" sz="2400" dirty="0"/>
              <a:t>Колобка з Ведмедиком»</a:t>
            </a:r>
            <a:endParaRPr lang="x-none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B12915E-6E8D-0D10-68DA-0018F1B26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55" y="1112362"/>
            <a:ext cx="2241297" cy="298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B0D560-03FC-2EB3-4DDD-687F16C9F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968" y="3392846"/>
            <a:ext cx="2241297" cy="298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16BF560-2F21-B38E-5B05-713B0C82D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504" y="1187777"/>
            <a:ext cx="2241297" cy="298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588CE18-D90C-402F-5179-090D29DAF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4736" y="3231234"/>
            <a:ext cx="2362506" cy="315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D56C033-87B5-F5B4-02C5-D39616E39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3519" y="1112364"/>
            <a:ext cx="2241296" cy="298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611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70132-2A18-149F-9938-45B37035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78" y="782424"/>
            <a:ext cx="9403297" cy="725865"/>
          </a:xfrm>
        </p:spPr>
        <p:txBody>
          <a:bodyPr>
            <a:noAutofit/>
          </a:bodyPr>
          <a:lstStyle/>
          <a:p>
            <a:r>
              <a:rPr lang="uk-UA" sz="3600" dirty="0" smtClean="0"/>
              <a:t>Заняття з логіко-математичного розвитку «Колобок </a:t>
            </a:r>
            <a:r>
              <a:rPr lang="uk-UA" sz="3600" dirty="0"/>
              <a:t>котиться по </a:t>
            </a:r>
            <a:r>
              <a:rPr lang="uk-UA" sz="3600" dirty="0" smtClean="0"/>
              <a:t>доріжках»</a:t>
            </a:r>
            <a:endParaRPr lang="x-none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ED9E96-1D0F-C8FB-A757-D4F13041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970" y="2035542"/>
            <a:ext cx="2694890" cy="38992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13E6EF3-3BC8-3FC4-79C9-27CE5DDBF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838" y="2035542"/>
            <a:ext cx="2694890" cy="38992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B30D1C7-0BB2-A8A5-3CE1-6EBC3A515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9706" y="2035542"/>
            <a:ext cx="2924457" cy="38992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E36CDB7-5100-14FB-161F-9ACAA1ADC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4141" y="2035542"/>
            <a:ext cx="2924457" cy="38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49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18182C-E777-2130-CF3C-F65991A4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538" y="480767"/>
            <a:ext cx="3855563" cy="58446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Заняття з фізкультури «Спритний </a:t>
            </a:r>
            <a:r>
              <a:rPr lang="uk-UA" sz="3200" dirty="0"/>
              <a:t>колобок»</a:t>
            </a:r>
            <a:endParaRPr lang="x-none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4A1A21C-AACB-FDEC-FA9F-46CFC0910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95" y="2258244"/>
            <a:ext cx="2752230" cy="3669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79CA62-683C-3E5E-CEC0-A0145B8A5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914" y="1708352"/>
            <a:ext cx="2752229" cy="3669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2E92A6-A4A8-3D4B-D852-69115A6FB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9066" y="2258245"/>
            <a:ext cx="2752229" cy="366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616CD28-06AA-4F39-FD70-EAC6A6C132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1276" y="1708352"/>
            <a:ext cx="2752229" cy="3669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6843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AECCBB-28C6-2077-498B-24163CE6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8" y="609600"/>
            <a:ext cx="10660283" cy="389641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Самостійна художня діяльність «Розмалюй </a:t>
            </a:r>
            <a:r>
              <a:rPr lang="uk-UA" sz="3600" dirty="0"/>
              <a:t>колобка»</a:t>
            </a:r>
            <a:endParaRPr lang="x-none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7AA3A1E-6C23-2A45-4CC2-AC59C3410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649" y="1171279"/>
            <a:ext cx="2472769" cy="329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808269-D733-9858-AC66-EE64D1533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987" y="2819792"/>
            <a:ext cx="2472769" cy="329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E7A1E5-FC16-1377-813F-FC1891A8F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417" y="1171280"/>
            <a:ext cx="2472769" cy="329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D4828B-1A05-48DF-A051-0E7B9B14B9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3847" y="2819792"/>
            <a:ext cx="2472769" cy="329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210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AA85D-B607-EC14-70BE-FC3106B5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506" y="263951"/>
            <a:ext cx="4136010" cy="82013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r>
              <a:rPr lang="uk-UA" sz="3200" dirty="0" smtClean="0"/>
              <a:t>Т</a:t>
            </a:r>
            <a:r>
              <a:rPr lang="uk-UA" sz="3200" dirty="0" smtClean="0"/>
              <a:t>еатр рукавичок </a:t>
            </a:r>
            <a:endParaRPr lang="x-none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49B1613-F863-7E63-C6AB-B39D9CDB0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50" y="1263192"/>
            <a:ext cx="2310943" cy="308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3AADF1-29DA-21FA-AEE0-026A25F09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6693" y="3280529"/>
            <a:ext cx="2310942" cy="308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CC8B6BF-9981-760E-4121-876EE2586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529" y="1263193"/>
            <a:ext cx="2310942" cy="308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B66437-618F-1EBC-C5AF-F9934B8AB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926" y="3280529"/>
            <a:ext cx="2310942" cy="308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60756E8-7ED4-C130-79F0-4D8AA5578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1868" y="1263193"/>
            <a:ext cx="2310942" cy="308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654480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111</TotalTime>
  <Words>308</Words>
  <Application>Microsoft Office PowerPoint</Application>
  <PresentationFormat>Произвольный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Базис</vt:lpstr>
      <vt:lpstr>Заклад дошкільної освіти №39 “Журавлик”</vt:lpstr>
      <vt:lpstr>Слайд 2</vt:lpstr>
      <vt:lpstr>Слайд 3</vt:lpstr>
      <vt:lpstr>Ліплення «Колобок»</vt:lpstr>
      <vt:lpstr>Малювання «Зустріч Колобка з Ведмедиком»</vt:lpstr>
      <vt:lpstr>Заняття з логіко-математичного розвитку «Колобок котиться по доріжках»</vt:lpstr>
      <vt:lpstr>Заняття з фізкультури «Спритний колобок»</vt:lpstr>
      <vt:lpstr>Самостійна художня діяльність «Розмалюй колобка»</vt:lpstr>
      <vt:lpstr> Театр рукавичок </vt:lpstr>
      <vt:lpstr>«Театралізація казки»</vt:lpstr>
      <vt:lpstr>Перспективи подальшого використання</vt:lpstr>
      <vt:lpstr>Дякуємо за увагу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Заклад дошкільної освіти №39</dc:title>
  <dc:creator>uladzaruk@gmail.com</dc:creator>
  <cp:lastModifiedBy>USER</cp:lastModifiedBy>
  <cp:revision>2</cp:revision>
  <dcterms:created xsi:type="dcterms:W3CDTF">2023-03-05T14:05:40Z</dcterms:created>
  <dcterms:modified xsi:type="dcterms:W3CDTF">2023-03-07T11:03:38Z</dcterms:modified>
</cp:coreProperties>
</file>