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57" r:id="rId5"/>
    <p:sldId id="260" r:id="rId6"/>
    <p:sldId id="258" r:id="rId7"/>
    <p:sldId id="267" r:id="rId8"/>
    <p:sldId id="270" r:id="rId9"/>
    <p:sldId id="261" r:id="rId10"/>
    <p:sldId id="273" r:id="rId11"/>
    <p:sldId id="275" r:id="rId12"/>
    <p:sldId id="262" r:id="rId13"/>
    <p:sldId id="271" r:id="rId14"/>
    <p:sldId id="276" r:id="rId15"/>
    <p:sldId id="27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BC141-9E03-4284-A06A-FBBEE4B2ED7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779219-6EB5-4706-A2EE-964CB83A65B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FF0000"/>
              </a:solidFill>
            </a:rPr>
            <a:t>Спілкування:</a:t>
          </a:r>
          <a:endParaRPr lang="ru-RU" sz="2400" dirty="0">
            <a:solidFill>
              <a:srgbClr val="FF0000"/>
            </a:solidFill>
          </a:endParaRPr>
        </a:p>
      </dgm:t>
    </dgm:pt>
    <dgm:pt modelId="{245331E4-2C0A-4A3E-A252-159AC8BFF3F5}" type="parTrans" cxnId="{14C3ED0A-93BD-4E30-A504-48991AA61028}">
      <dgm:prSet/>
      <dgm:spPr/>
      <dgm:t>
        <a:bodyPr/>
        <a:lstStyle/>
        <a:p>
          <a:endParaRPr lang="ru-RU"/>
        </a:p>
      </dgm:t>
    </dgm:pt>
    <dgm:pt modelId="{DC2E758E-A584-48AF-841F-F4D59AD295AA}" type="sibTrans" cxnId="{14C3ED0A-93BD-4E30-A504-48991AA61028}">
      <dgm:prSet/>
      <dgm:spPr/>
      <dgm:t>
        <a:bodyPr/>
        <a:lstStyle/>
        <a:p>
          <a:endParaRPr lang="ru-RU"/>
        </a:p>
      </dgm:t>
    </dgm:pt>
    <dgm:pt modelId="{80F85C16-A1CF-4BDB-8323-8F02C8AC2A94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</a:rPr>
            <a:t>Привітання</a:t>
          </a:r>
          <a:endParaRPr lang="ru-RU" sz="2400" dirty="0">
            <a:solidFill>
              <a:srgbClr val="002060"/>
            </a:solidFill>
          </a:endParaRPr>
        </a:p>
      </dgm:t>
    </dgm:pt>
    <dgm:pt modelId="{EE21A2D2-2818-4784-8FB2-B79A4A5F520F}" type="parTrans" cxnId="{477B53C3-42D9-4546-89EC-2176BFD90816}">
      <dgm:prSet/>
      <dgm:spPr/>
      <dgm:t>
        <a:bodyPr/>
        <a:lstStyle/>
        <a:p>
          <a:endParaRPr lang="ru-RU"/>
        </a:p>
      </dgm:t>
    </dgm:pt>
    <dgm:pt modelId="{5F9CB94E-5244-4CE0-A7B2-E4C17F6752AE}" type="sibTrans" cxnId="{477B53C3-42D9-4546-89EC-2176BFD90816}">
      <dgm:prSet/>
      <dgm:spPr/>
      <dgm:t>
        <a:bodyPr/>
        <a:lstStyle/>
        <a:p>
          <a:endParaRPr lang="ru-RU"/>
        </a:p>
      </dgm:t>
    </dgm:pt>
    <dgm:pt modelId="{5A65C219-C769-445F-9549-E7208C0603F4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FF0000"/>
              </a:solidFill>
            </a:rPr>
            <a:t>Ресурси</a:t>
          </a:r>
          <a:endParaRPr lang="ru-RU" sz="2000" dirty="0">
            <a:solidFill>
              <a:srgbClr val="FF0000"/>
            </a:solidFill>
          </a:endParaRPr>
        </a:p>
      </dgm:t>
    </dgm:pt>
    <dgm:pt modelId="{22A9A7A6-AF2E-4453-9316-63681C91CA65}" type="parTrans" cxnId="{D472705B-202D-433B-B661-53DB8710EFBA}">
      <dgm:prSet/>
      <dgm:spPr/>
      <dgm:t>
        <a:bodyPr/>
        <a:lstStyle/>
        <a:p>
          <a:endParaRPr lang="ru-RU"/>
        </a:p>
      </dgm:t>
    </dgm:pt>
    <dgm:pt modelId="{DB1ED4D6-3FA5-4F9E-9F6E-1BBD12F92343}" type="sibTrans" cxnId="{D472705B-202D-433B-B661-53DB8710EFBA}">
      <dgm:prSet/>
      <dgm:spPr/>
      <dgm:t>
        <a:bodyPr/>
        <a:lstStyle/>
        <a:p>
          <a:endParaRPr lang="ru-RU"/>
        </a:p>
      </dgm:t>
    </dgm:pt>
    <dgm:pt modelId="{08413428-B5A1-4D1E-B68A-5F499142F67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мої іграшки</a:t>
          </a:r>
          <a:endParaRPr lang="ru-RU" sz="2000" dirty="0">
            <a:solidFill>
              <a:srgbClr val="002060"/>
            </a:solidFill>
          </a:endParaRPr>
        </a:p>
      </dgm:t>
    </dgm:pt>
    <dgm:pt modelId="{65897EF0-2A86-4A81-98F6-351572ED6DDA}" type="parTrans" cxnId="{AB416B79-ED6A-48FA-A8C0-9B0814352F46}">
      <dgm:prSet/>
      <dgm:spPr/>
      <dgm:t>
        <a:bodyPr/>
        <a:lstStyle/>
        <a:p>
          <a:endParaRPr lang="ru-RU"/>
        </a:p>
      </dgm:t>
    </dgm:pt>
    <dgm:pt modelId="{E7AC1178-70BA-4261-88E5-5780384DB024}" type="sibTrans" cxnId="{AB416B79-ED6A-48FA-A8C0-9B0814352F46}">
      <dgm:prSet/>
      <dgm:spPr/>
      <dgm:t>
        <a:bodyPr/>
        <a:lstStyle/>
        <a:p>
          <a:endParaRPr lang="ru-RU"/>
        </a:p>
      </dgm:t>
    </dgm:pt>
    <dgm:pt modelId="{D9DF0F73-1A28-4FC3-B58B-F9AB99892AEB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Папір - наше спільне багатство</a:t>
          </a:r>
          <a:endParaRPr lang="ru-RU" sz="2000" dirty="0">
            <a:solidFill>
              <a:srgbClr val="002060"/>
            </a:solidFill>
          </a:endParaRPr>
        </a:p>
      </dgm:t>
    </dgm:pt>
    <dgm:pt modelId="{47952DE3-902C-4F78-A591-0BDA64DAC38C}" type="parTrans" cxnId="{DB9BD010-F9E4-4ADE-BACF-5FA141A265D7}">
      <dgm:prSet/>
      <dgm:spPr/>
      <dgm:t>
        <a:bodyPr/>
        <a:lstStyle/>
        <a:p>
          <a:endParaRPr lang="ru-RU"/>
        </a:p>
      </dgm:t>
    </dgm:pt>
    <dgm:pt modelId="{7FC02A73-29F2-4A8A-BF26-9E76AB29CC95}" type="sibTrans" cxnId="{DB9BD010-F9E4-4ADE-BACF-5FA141A265D7}">
      <dgm:prSet/>
      <dgm:spPr/>
      <dgm:t>
        <a:bodyPr/>
        <a:lstStyle/>
        <a:p>
          <a:endParaRPr lang="ru-RU"/>
        </a:p>
      </dgm:t>
    </dgm:pt>
    <dgm:pt modelId="{08D30B14-55C2-4B9D-8C9D-A5584F44D1A3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FF0000"/>
              </a:solidFill>
            </a:rPr>
            <a:t>Подарунок</a:t>
          </a:r>
          <a:endParaRPr lang="ru-RU" sz="2400" dirty="0">
            <a:solidFill>
              <a:srgbClr val="FF0000"/>
            </a:solidFill>
          </a:endParaRPr>
        </a:p>
      </dgm:t>
    </dgm:pt>
    <dgm:pt modelId="{C017294E-312C-4B44-9E07-9488B8C8A204}" type="parTrans" cxnId="{92235CBE-A091-4D83-A8AA-76A4E4E7007D}">
      <dgm:prSet/>
      <dgm:spPr/>
      <dgm:t>
        <a:bodyPr/>
        <a:lstStyle/>
        <a:p>
          <a:endParaRPr lang="ru-RU"/>
        </a:p>
      </dgm:t>
    </dgm:pt>
    <dgm:pt modelId="{E54045C1-A281-4A8A-AB2D-B6A52BD3F06F}" type="sibTrans" cxnId="{92235CBE-A091-4D83-A8AA-76A4E4E7007D}">
      <dgm:prSet/>
      <dgm:spPr/>
      <dgm:t>
        <a:bodyPr/>
        <a:lstStyle/>
        <a:p>
          <a:endParaRPr lang="ru-RU"/>
        </a:p>
      </dgm:t>
    </dgm:pt>
    <dgm:pt modelId="{3684BF7F-65E6-44A4-8AB2-53FCCA07088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</a:rPr>
            <a:t>Подарунки від природи</a:t>
          </a:r>
          <a:endParaRPr lang="ru-RU" sz="2400" dirty="0">
            <a:solidFill>
              <a:srgbClr val="002060"/>
            </a:solidFill>
          </a:endParaRPr>
        </a:p>
      </dgm:t>
    </dgm:pt>
    <dgm:pt modelId="{D8B98632-BD4F-42C5-BF96-E893ECA5A7DF}" type="parTrans" cxnId="{01B90F32-5915-41BA-9375-8ACE37C69A55}">
      <dgm:prSet/>
      <dgm:spPr/>
      <dgm:t>
        <a:bodyPr/>
        <a:lstStyle/>
        <a:p>
          <a:endParaRPr lang="ru-RU"/>
        </a:p>
      </dgm:t>
    </dgm:pt>
    <dgm:pt modelId="{9A83795B-8795-40C9-9DC8-C8F7B8E9FCBE}" type="sibTrans" cxnId="{01B90F32-5915-41BA-9375-8ACE37C69A55}">
      <dgm:prSet/>
      <dgm:spPr/>
      <dgm:t>
        <a:bodyPr/>
        <a:lstStyle/>
        <a:p>
          <a:endParaRPr lang="ru-RU"/>
        </a:p>
      </dgm:t>
    </dgm:pt>
    <dgm:pt modelId="{F934CA45-A3F8-4FEF-ADEC-9CD11DF91E8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</a:rPr>
            <a:t>Слово в подарунок</a:t>
          </a:r>
          <a:endParaRPr lang="ru-RU" sz="2400" dirty="0">
            <a:solidFill>
              <a:srgbClr val="002060"/>
            </a:solidFill>
          </a:endParaRPr>
        </a:p>
      </dgm:t>
    </dgm:pt>
    <dgm:pt modelId="{BD0215F4-0034-4B2B-B03F-11E3DE6978FA}" type="parTrans" cxnId="{86D82E28-A913-4159-80C4-EAB202DD2FA4}">
      <dgm:prSet/>
      <dgm:spPr/>
      <dgm:t>
        <a:bodyPr/>
        <a:lstStyle/>
        <a:p>
          <a:endParaRPr lang="ru-RU"/>
        </a:p>
      </dgm:t>
    </dgm:pt>
    <dgm:pt modelId="{740D3DF5-21D6-4C06-B863-5A5790256E73}" type="sibTrans" cxnId="{86D82E28-A913-4159-80C4-EAB202DD2FA4}">
      <dgm:prSet/>
      <dgm:spPr/>
      <dgm:t>
        <a:bodyPr/>
        <a:lstStyle/>
        <a:p>
          <a:endParaRPr lang="ru-RU"/>
        </a:p>
      </dgm:t>
    </dgm:pt>
    <dgm:pt modelId="{9C659E5E-6322-49A4-9A05-DD2C8924CD3F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</a:rPr>
            <a:t> допомога і підтримка</a:t>
          </a:r>
          <a:endParaRPr lang="ru-RU" sz="2400" dirty="0">
            <a:solidFill>
              <a:srgbClr val="002060"/>
            </a:solidFill>
          </a:endParaRPr>
        </a:p>
      </dgm:t>
    </dgm:pt>
    <dgm:pt modelId="{B64C03C0-A4DE-4A03-9D43-DDB9F75DD7FD}" type="parTrans" cxnId="{3BD5B9AB-88D8-4349-9B8C-66E439CFA51A}">
      <dgm:prSet/>
      <dgm:spPr/>
      <dgm:t>
        <a:bodyPr/>
        <a:lstStyle/>
        <a:p>
          <a:endParaRPr lang="ru-RU"/>
        </a:p>
      </dgm:t>
    </dgm:pt>
    <dgm:pt modelId="{12BC58D3-F5B4-4F78-965F-F621F3FE7AE3}" type="sibTrans" cxnId="{3BD5B9AB-88D8-4349-9B8C-66E439CFA51A}">
      <dgm:prSet/>
      <dgm:spPr/>
      <dgm:t>
        <a:bodyPr/>
        <a:lstStyle/>
        <a:p>
          <a:endParaRPr lang="ru-RU"/>
        </a:p>
      </dgm:t>
    </dgm:pt>
    <dgm:pt modelId="{B40D5FE8-F208-4F6E-8073-22A942D308F8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</a:rPr>
            <a:t> подяка </a:t>
          </a:r>
          <a:endParaRPr lang="ru-RU" sz="2400" dirty="0">
            <a:solidFill>
              <a:srgbClr val="002060"/>
            </a:solidFill>
          </a:endParaRPr>
        </a:p>
      </dgm:t>
    </dgm:pt>
    <dgm:pt modelId="{32979C49-76F3-4120-92A9-26954EA99E91}" type="parTrans" cxnId="{A194D65D-4C7D-4DC3-8C9A-6B9086DE600A}">
      <dgm:prSet/>
      <dgm:spPr/>
      <dgm:t>
        <a:bodyPr/>
        <a:lstStyle/>
        <a:p>
          <a:endParaRPr lang="ru-RU"/>
        </a:p>
      </dgm:t>
    </dgm:pt>
    <dgm:pt modelId="{473BC086-1C99-4F6A-A422-E8F393A53BF8}" type="sibTrans" cxnId="{A194D65D-4C7D-4DC3-8C9A-6B9086DE600A}">
      <dgm:prSet/>
      <dgm:spPr/>
      <dgm:t>
        <a:bodyPr/>
        <a:lstStyle/>
        <a:p>
          <a:endParaRPr lang="ru-RU"/>
        </a:p>
      </dgm:t>
    </dgm:pt>
    <dgm:pt modelId="{3E14B6EF-B810-4B26-9F3F-82F8B3ADFF21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Вода – наше спільне </a:t>
          </a:r>
          <a:r>
            <a:rPr lang="uk-UA" sz="2000" dirty="0" err="1" smtClean="0">
              <a:solidFill>
                <a:srgbClr val="002060"/>
              </a:solidFill>
            </a:rPr>
            <a:t>багттсво</a:t>
          </a:r>
          <a:endParaRPr lang="ru-RU" sz="2000" dirty="0">
            <a:solidFill>
              <a:srgbClr val="002060"/>
            </a:solidFill>
          </a:endParaRPr>
        </a:p>
      </dgm:t>
    </dgm:pt>
    <dgm:pt modelId="{FB04FF5D-9AF6-4802-96D0-C085E9664BE5}" type="parTrans" cxnId="{882A3042-891D-44EA-9239-7BF511877987}">
      <dgm:prSet/>
      <dgm:spPr/>
      <dgm:t>
        <a:bodyPr/>
        <a:lstStyle/>
        <a:p>
          <a:endParaRPr lang="ru-RU"/>
        </a:p>
      </dgm:t>
    </dgm:pt>
    <dgm:pt modelId="{B2E21F1B-287B-4238-867F-1BBA46A3759B}" type="sibTrans" cxnId="{882A3042-891D-44EA-9239-7BF511877987}">
      <dgm:prSet/>
      <dgm:spPr/>
      <dgm:t>
        <a:bodyPr/>
        <a:lstStyle/>
        <a:p>
          <a:endParaRPr lang="ru-RU"/>
        </a:p>
      </dgm:t>
    </dgm:pt>
    <dgm:pt modelId="{3F69C730-7E54-4AD5-B707-0D7D747E65C1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</a:rPr>
            <a:t>Дарувати радість</a:t>
          </a:r>
          <a:endParaRPr lang="ru-RU" sz="2400" dirty="0">
            <a:solidFill>
              <a:srgbClr val="002060"/>
            </a:solidFill>
          </a:endParaRPr>
        </a:p>
      </dgm:t>
    </dgm:pt>
    <dgm:pt modelId="{192F957B-7FBD-409E-A0C6-90CDED32502E}" type="parTrans" cxnId="{AD4B86E7-204A-49AD-975B-B10A9DE11B1B}">
      <dgm:prSet/>
      <dgm:spPr/>
      <dgm:t>
        <a:bodyPr/>
        <a:lstStyle/>
        <a:p>
          <a:endParaRPr lang="ru-RU"/>
        </a:p>
      </dgm:t>
    </dgm:pt>
    <dgm:pt modelId="{2C378C25-B0AA-477D-9818-49F1448A0854}" type="sibTrans" cxnId="{AD4B86E7-204A-49AD-975B-B10A9DE11B1B}">
      <dgm:prSet/>
      <dgm:spPr/>
      <dgm:t>
        <a:bodyPr/>
        <a:lstStyle/>
        <a:p>
          <a:endParaRPr lang="ru-RU"/>
        </a:p>
      </dgm:t>
    </dgm:pt>
    <dgm:pt modelId="{A0B4AA76-FA66-40D5-812B-4F8B3C8BEA29}" type="pres">
      <dgm:prSet presAssocID="{3F7BC141-9E03-4284-A06A-FBBEE4B2ED7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177A59-B8E1-4A57-87CF-DEA517F7802D}" type="pres">
      <dgm:prSet presAssocID="{14779219-6EB5-4706-A2EE-964CB83A65BE}" presName="comp" presStyleCnt="0"/>
      <dgm:spPr/>
    </dgm:pt>
    <dgm:pt modelId="{04B9C4F1-F37B-440A-96E7-76D7B9B6CDC2}" type="pres">
      <dgm:prSet presAssocID="{14779219-6EB5-4706-A2EE-964CB83A65BE}" presName="box" presStyleLbl="node1" presStyleIdx="0" presStyleCnt="3" custScaleY="107925" custLinFactNeighborX="-1216" custLinFactNeighborY="-7722"/>
      <dgm:spPr/>
      <dgm:t>
        <a:bodyPr/>
        <a:lstStyle/>
        <a:p>
          <a:endParaRPr lang="ru-RU"/>
        </a:p>
      </dgm:t>
    </dgm:pt>
    <dgm:pt modelId="{3E12D105-F288-4C6F-8A69-0906311CF5B0}" type="pres">
      <dgm:prSet presAssocID="{14779219-6EB5-4706-A2EE-964CB83A65BE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F3110B0-752D-4446-AA38-ACBF76003CCD}" type="pres">
      <dgm:prSet presAssocID="{14779219-6EB5-4706-A2EE-964CB83A65B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FFE09-8C23-416B-AE3A-5FE219F60D34}" type="pres">
      <dgm:prSet presAssocID="{DC2E758E-A584-48AF-841F-F4D59AD295AA}" presName="spacer" presStyleCnt="0"/>
      <dgm:spPr/>
    </dgm:pt>
    <dgm:pt modelId="{702AA0BC-CFE7-4013-AE63-C3B4822EEAFB}" type="pres">
      <dgm:prSet presAssocID="{5A65C219-C769-445F-9549-E7208C0603F4}" presName="comp" presStyleCnt="0"/>
      <dgm:spPr/>
    </dgm:pt>
    <dgm:pt modelId="{5293EB01-D31E-4668-81E1-D8B6E20E42DA}" type="pres">
      <dgm:prSet presAssocID="{5A65C219-C769-445F-9549-E7208C0603F4}" presName="box" presStyleLbl="node1" presStyleIdx="1" presStyleCnt="3"/>
      <dgm:spPr/>
      <dgm:t>
        <a:bodyPr/>
        <a:lstStyle/>
        <a:p>
          <a:endParaRPr lang="ru-RU"/>
        </a:p>
      </dgm:t>
    </dgm:pt>
    <dgm:pt modelId="{1AB83D26-0E10-4A4A-BA89-CAF5DF3B0FCA}" type="pres">
      <dgm:prSet presAssocID="{5A65C219-C769-445F-9549-E7208C0603F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985389-85DB-49A2-B7CD-364A5B35050C}" type="pres">
      <dgm:prSet presAssocID="{5A65C219-C769-445F-9549-E7208C0603F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472326-D7B9-4F82-A755-42529DCD1B64}" type="pres">
      <dgm:prSet presAssocID="{DB1ED4D6-3FA5-4F9E-9F6E-1BBD12F92343}" presName="spacer" presStyleCnt="0"/>
      <dgm:spPr/>
    </dgm:pt>
    <dgm:pt modelId="{6593C8FE-6018-436F-9FFD-22AB9520464D}" type="pres">
      <dgm:prSet presAssocID="{08D30B14-55C2-4B9D-8C9D-A5584F44D1A3}" presName="comp" presStyleCnt="0"/>
      <dgm:spPr/>
    </dgm:pt>
    <dgm:pt modelId="{09757947-DE84-4D7D-8BF6-53F0471E6DC7}" type="pres">
      <dgm:prSet presAssocID="{08D30B14-55C2-4B9D-8C9D-A5584F44D1A3}" presName="box" presStyleLbl="node1" presStyleIdx="2" presStyleCnt="3"/>
      <dgm:spPr/>
      <dgm:t>
        <a:bodyPr/>
        <a:lstStyle/>
        <a:p>
          <a:endParaRPr lang="ru-RU"/>
        </a:p>
      </dgm:t>
    </dgm:pt>
    <dgm:pt modelId="{2F170BB6-AC31-46F5-BD47-8A18E92EA159}" type="pres">
      <dgm:prSet presAssocID="{08D30B14-55C2-4B9D-8C9D-A5584F44D1A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3D30BC3-C7E6-4364-82AE-A86C5A77531F}" type="pres">
      <dgm:prSet presAssocID="{08D30B14-55C2-4B9D-8C9D-A5584F44D1A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4B50E-C784-4D34-A137-FC79D8C6718D}" type="presOf" srcId="{14779219-6EB5-4706-A2EE-964CB83A65BE}" destId="{04B9C4F1-F37B-440A-96E7-76D7B9B6CDC2}" srcOrd="0" destOrd="0" presId="urn:microsoft.com/office/officeart/2005/8/layout/vList4"/>
    <dgm:cxn modelId="{326C52C5-9603-4126-83BB-A03543975908}" type="presOf" srcId="{9C659E5E-6322-49A4-9A05-DD2C8924CD3F}" destId="{7F3110B0-752D-4446-AA38-ACBF76003CCD}" srcOrd="1" destOrd="2" presId="urn:microsoft.com/office/officeart/2005/8/layout/vList4"/>
    <dgm:cxn modelId="{333F9D8E-9985-4811-9F61-FF0354AB8B7C}" type="presOf" srcId="{B40D5FE8-F208-4F6E-8073-22A942D308F8}" destId="{7F3110B0-752D-4446-AA38-ACBF76003CCD}" srcOrd="1" destOrd="3" presId="urn:microsoft.com/office/officeart/2005/8/layout/vList4"/>
    <dgm:cxn modelId="{2E1926C6-EAA5-4DE1-A97B-8919F9A17624}" type="presOf" srcId="{3F69C730-7E54-4AD5-B707-0D7D747E65C1}" destId="{09757947-DE84-4D7D-8BF6-53F0471E6DC7}" srcOrd="0" destOrd="3" presId="urn:microsoft.com/office/officeart/2005/8/layout/vList4"/>
    <dgm:cxn modelId="{A194D65D-4C7D-4DC3-8C9A-6B9086DE600A}" srcId="{14779219-6EB5-4706-A2EE-964CB83A65BE}" destId="{B40D5FE8-F208-4F6E-8073-22A942D308F8}" srcOrd="2" destOrd="0" parTransId="{32979C49-76F3-4120-92A9-26954EA99E91}" sibTransId="{473BC086-1C99-4F6A-A422-E8F393A53BF8}"/>
    <dgm:cxn modelId="{1030FCDE-7954-421E-90CC-8FC1485B1EAF}" type="presOf" srcId="{08D30B14-55C2-4B9D-8C9D-A5584F44D1A3}" destId="{93D30BC3-C7E6-4364-82AE-A86C5A77531F}" srcOrd="1" destOrd="0" presId="urn:microsoft.com/office/officeart/2005/8/layout/vList4"/>
    <dgm:cxn modelId="{E96EE732-8EA7-4FE9-B46D-EB6695EFB587}" type="presOf" srcId="{80F85C16-A1CF-4BDB-8323-8F02C8AC2A94}" destId="{04B9C4F1-F37B-440A-96E7-76D7B9B6CDC2}" srcOrd="0" destOrd="1" presId="urn:microsoft.com/office/officeart/2005/8/layout/vList4"/>
    <dgm:cxn modelId="{D472705B-202D-433B-B661-53DB8710EFBA}" srcId="{3F7BC141-9E03-4284-A06A-FBBEE4B2ED7D}" destId="{5A65C219-C769-445F-9549-E7208C0603F4}" srcOrd="1" destOrd="0" parTransId="{22A9A7A6-AF2E-4453-9316-63681C91CA65}" sibTransId="{DB1ED4D6-3FA5-4F9E-9F6E-1BBD12F92343}"/>
    <dgm:cxn modelId="{86D82E28-A913-4159-80C4-EAB202DD2FA4}" srcId="{08D30B14-55C2-4B9D-8C9D-A5584F44D1A3}" destId="{F934CA45-A3F8-4FEF-ADEC-9CD11DF91E8C}" srcOrd="1" destOrd="0" parTransId="{BD0215F4-0034-4B2B-B03F-11E3DE6978FA}" sibTransId="{740D3DF5-21D6-4C06-B863-5A5790256E73}"/>
    <dgm:cxn modelId="{DA093696-7599-44F8-A7DB-53991B2FA781}" type="presOf" srcId="{F934CA45-A3F8-4FEF-ADEC-9CD11DF91E8C}" destId="{09757947-DE84-4D7D-8BF6-53F0471E6DC7}" srcOrd="0" destOrd="2" presId="urn:microsoft.com/office/officeart/2005/8/layout/vList4"/>
    <dgm:cxn modelId="{D89277E8-B596-4349-AA09-32B1D05D57E5}" type="presOf" srcId="{3F69C730-7E54-4AD5-B707-0D7D747E65C1}" destId="{93D30BC3-C7E6-4364-82AE-A86C5A77531F}" srcOrd="1" destOrd="3" presId="urn:microsoft.com/office/officeart/2005/8/layout/vList4"/>
    <dgm:cxn modelId="{DCC04614-565E-4AAB-A063-8268F6C2C9B8}" type="presOf" srcId="{14779219-6EB5-4706-A2EE-964CB83A65BE}" destId="{7F3110B0-752D-4446-AA38-ACBF76003CCD}" srcOrd="1" destOrd="0" presId="urn:microsoft.com/office/officeart/2005/8/layout/vList4"/>
    <dgm:cxn modelId="{7BB63E8E-17BA-4793-9275-A0EC67EC40FA}" type="presOf" srcId="{08413428-B5A1-4D1E-B68A-5F499142F679}" destId="{5293EB01-D31E-4668-81E1-D8B6E20E42DA}" srcOrd="0" destOrd="1" presId="urn:microsoft.com/office/officeart/2005/8/layout/vList4"/>
    <dgm:cxn modelId="{92235CBE-A091-4D83-A8AA-76A4E4E7007D}" srcId="{3F7BC141-9E03-4284-A06A-FBBEE4B2ED7D}" destId="{08D30B14-55C2-4B9D-8C9D-A5584F44D1A3}" srcOrd="2" destOrd="0" parTransId="{C017294E-312C-4B44-9E07-9488B8C8A204}" sibTransId="{E54045C1-A281-4A8A-AB2D-B6A52BD3F06F}"/>
    <dgm:cxn modelId="{CA032B24-5C9B-40A5-8A7B-1EEAC5463433}" type="presOf" srcId="{3E14B6EF-B810-4B26-9F3F-82F8B3ADFF21}" destId="{0B985389-85DB-49A2-B7CD-364A5B35050C}" srcOrd="1" destOrd="3" presId="urn:microsoft.com/office/officeart/2005/8/layout/vList4"/>
    <dgm:cxn modelId="{36C1F444-4065-4755-B563-7DD85576BFD1}" type="presOf" srcId="{3F7BC141-9E03-4284-A06A-FBBEE4B2ED7D}" destId="{A0B4AA76-FA66-40D5-812B-4F8B3C8BEA29}" srcOrd="0" destOrd="0" presId="urn:microsoft.com/office/officeart/2005/8/layout/vList4"/>
    <dgm:cxn modelId="{14C3ED0A-93BD-4E30-A504-48991AA61028}" srcId="{3F7BC141-9E03-4284-A06A-FBBEE4B2ED7D}" destId="{14779219-6EB5-4706-A2EE-964CB83A65BE}" srcOrd="0" destOrd="0" parTransId="{245331E4-2C0A-4A3E-A252-159AC8BFF3F5}" sibTransId="{DC2E758E-A584-48AF-841F-F4D59AD295AA}"/>
    <dgm:cxn modelId="{E0BA40A6-8978-4359-B4A1-E2F9B03696C8}" type="presOf" srcId="{3E14B6EF-B810-4B26-9F3F-82F8B3ADFF21}" destId="{5293EB01-D31E-4668-81E1-D8B6E20E42DA}" srcOrd="0" destOrd="3" presId="urn:microsoft.com/office/officeart/2005/8/layout/vList4"/>
    <dgm:cxn modelId="{843906D7-78EC-481E-8504-2EB87604B6F9}" type="presOf" srcId="{3684BF7F-65E6-44A4-8AB2-53FCCA07088A}" destId="{93D30BC3-C7E6-4364-82AE-A86C5A77531F}" srcOrd="1" destOrd="1" presId="urn:microsoft.com/office/officeart/2005/8/layout/vList4"/>
    <dgm:cxn modelId="{C715C1D4-CBBA-40C3-B099-784F3908BDD1}" type="presOf" srcId="{08413428-B5A1-4D1E-B68A-5F499142F679}" destId="{0B985389-85DB-49A2-B7CD-364A5B35050C}" srcOrd="1" destOrd="1" presId="urn:microsoft.com/office/officeart/2005/8/layout/vList4"/>
    <dgm:cxn modelId="{AD4B86E7-204A-49AD-975B-B10A9DE11B1B}" srcId="{08D30B14-55C2-4B9D-8C9D-A5584F44D1A3}" destId="{3F69C730-7E54-4AD5-B707-0D7D747E65C1}" srcOrd="2" destOrd="0" parTransId="{192F957B-7FBD-409E-A0C6-90CDED32502E}" sibTransId="{2C378C25-B0AA-477D-9818-49F1448A0854}"/>
    <dgm:cxn modelId="{20990293-AF81-478B-B04B-D9299C1BD549}" type="presOf" srcId="{08D30B14-55C2-4B9D-8C9D-A5584F44D1A3}" destId="{09757947-DE84-4D7D-8BF6-53F0471E6DC7}" srcOrd="0" destOrd="0" presId="urn:microsoft.com/office/officeart/2005/8/layout/vList4"/>
    <dgm:cxn modelId="{E1ECA1C8-414E-46C0-A85C-C63B7955D960}" type="presOf" srcId="{D9DF0F73-1A28-4FC3-B58B-F9AB99892AEB}" destId="{0B985389-85DB-49A2-B7CD-364A5B35050C}" srcOrd="1" destOrd="2" presId="urn:microsoft.com/office/officeart/2005/8/layout/vList4"/>
    <dgm:cxn modelId="{AB416B79-ED6A-48FA-A8C0-9B0814352F46}" srcId="{5A65C219-C769-445F-9549-E7208C0603F4}" destId="{08413428-B5A1-4D1E-B68A-5F499142F679}" srcOrd="0" destOrd="0" parTransId="{65897EF0-2A86-4A81-98F6-351572ED6DDA}" sibTransId="{E7AC1178-70BA-4261-88E5-5780384DB024}"/>
    <dgm:cxn modelId="{477B53C3-42D9-4546-89EC-2176BFD90816}" srcId="{14779219-6EB5-4706-A2EE-964CB83A65BE}" destId="{80F85C16-A1CF-4BDB-8323-8F02C8AC2A94}" srcOrd="0" destOrd="0" parTransId="{EE21A2D2-2818-4784-8FB2-B79A4A5F520F}" sibTransId="{5F9CB94E-5244-4CE0-A7B2-E4C17F6752AE}"/>
    <dgm:cxn modelId="{5AA12153-613D-4166-ADC2-7794A29A0359}" type="presOf" srcId="{5A65C219-C769-445F-9549-E7208C0603F4}" destId="{0B985389-85DB-49A2-B7CD-364A5B35050C}" srcOrd="1" destOrd="0" presId="urn:microsoft.com/office/officeart/2005/8/layout/vList4"/>
    <dgm:cxn modelId="{DB9BD010-F9E4-4ADE-BACF-5FA141A265D7}" srcId="{5A65C219-C769-445F-9549-E7208C0603F4}" destId="{D9DF0F73-1A28-4FC3-B58B-F9AB99892AEB}" srcOrd="1" destOrd="0" parTransId="{47952DE3-902C-4F78-A591-0BDA64DAC38C}" sibTransId="{7FC02A73-29F2-4A8A-BF26-9E76AB29CC95}"/>
    <dgm:cxn modelId="{1B1EAE0F-1859-4B38-A6B0-0123098CDFEE}" type="presOf" srcId="{3684BF7F-65E6-44A4-8AB2-53FCCA07088A}" destId="{09757947-DE84-4D7D-8BF6-53F0471E6DC7}" srcOrd="0" destOrd="1" presId="urn:microsoft.com/office/officeart/2005/8/layout/vList4"/>
    <dgm:cxn modelId="{3BD5B9AB-88D8-4349-9B8C-66E439CFA51A}" srcId="{14779219-6EB5-4706-A2EE-964CB83A65BE}" destId="{9C659E5E-6322-49A4-9A05-DD2C8924CD3F}" srcOrd="1" destOrd="0" parTransId="{B64C03C0-A4DE-4A03-9D43-DDB9F75DD7FD}" sibTransId="{12BC58D3-F5B4-4F78-965F-F621F3FE7AE3}"/>
    <dgm:cxn modelId="{3AA97A0B-97E9-4B2F-94ED-950CB04D0A61}" type="presOf" srcId="{9C659E5E-6322-49A4-9A05-DD2C8924CD3F}" destId="{04B9C4F1-F37B-440A-96E7-76D7B9B6CDC2}" srcOrd="0" destOrd="2" presId="urn:microsoft.com/office/officeart/2005/8/layout/vList4"/>
    <dgm:cxn modelId="{01B90F32-5915-41BA-9375-8ACE37C69A55}" srcId="{08D30B14-55C2-4B9D-8C9D-A5584F44D1A3}" destId="{3684BF7F-65E6-44A4-8AB2-53FCCA07088A}" srcOrd="0" destOrd="0" parTransId="{D8B98632-BD4F-42C5-BF96-E893ECA5A7DF}" sibTransId="{9A83795B-8795-40C9-9DC8-C8F7B8E9FCBE}"/>
    <dgm:cxn modelId="{882A3042-891D-44EA-9239-7BF511877987}" srcId="{5A65C219-C769-445F-9549-E7208C0603F4}" destId="{3E14B6EF-B810-4B26-9F3F-82F8B3ADFF21}" srcOrd="2" destOrd="0" parTransId="{FB04FF5D-9AF6-4802-96D0-C085E9664BE5}" sibTransId="{B2E21F1B-287B-4238-867F-1BBA46A3759B}"/>
    <dgm:cxn modelId="{A1DD4687-06F3-46C7-AFE8-90EC35D851ED}" type="presOf" srcId="{B40D5FE8-F208-4F6E-8073-22A942D308F8}" destId="{04B9C4F1-F37B-440A-96E7-76D7B9B6CDC2}" srcOrd="0" destOrd="3" presId="urn:microsoft.com/office/officeart/2005/8/layout/vList4"/>
    <dgm:cxn modelId="{02E5EC07-44B7-4EA5-9D0D-E6554D347CCB}" type="presOf" srcId="{D9DF0F73-1A28-4FC3-B58B-F9AB99892AEB}" destId="{5293EB01-D31E-4668-81E1-D8B6E20E42DA}" srcOrd="0" destOrd="2" presId="urn:microsoft.com/office/officeart/2005/8/layout/vList4"/>
    <dgm:cxn modelId="{B9BA5512-0B10-4B88-A746-097C4D8A7E21}" type="presOf" srcId="{5A65C219-C769-445F-9549-E7208C0603F4}" destId="{5293EB01-D31E-4668-81E1-D8B6E20E42DA}" srcOrd="0" destOrd="0" presId="urn:microsoft.com/office/officeart/2005/8/layout/vList4"/>
    <dgm:cxn modelId="{2635C286-8277-4E39-AAAC-6197A38AD8EF}" type="presOf" srcId="{80F85C16-A1CF-4BDB-8323-8F02C8AC2A94}" destId="{7F3110B0-752D-4446-AA38-ACBF76003CCD}" srcOrd="1" destOrd="1" presId="urn:microsoft.com/office/officeart/2005/8/layout/vList4"/>
    <dgm:cxn modelId="{14737703-39FD-462B-BB81-E2315E537BC6}" type="presOf" srcId="{F934CA45-A3F8-4FEF-ADEC-9CD11DF91E8C}" destId="{93D30BC3-C7E6-4364-82AE-A86C5A77531F}" srcOrd="1" destOrd="2" presId="urn:microsoft.com/office/officeart/2005/8/layout/vList4"/>
    <dgm:cxn modelId="{3B9C0F65-A0E7-4A8C-B54D-12789EFFE2BB}" type="presParOf" srcId="{A0B4AA76-FA66-40D5-812B-4F8B3C8BEA29}" destId="{88177A59-B8E1-4A57-87CF-DEA517F7802D}" srcOrd="0" destOrd="0" presId="urn:microsoft.com/office/officeart/2005/8/layout/vList4"/>
    <dgm:cxn modelId="{28A87ED3-83D4-4697-8C87-38269FD655C3}" type="presParOf" srcId="{88177A59-B8E1-4A57-87CF-DEA517F7802D}" destId="{04B9C4F1-F37B-440A-96E7-76D7B9B6CDC2}" srcOrd="0" destOrd="0" presId="urn:microsoft.com/office/officeart/2005/8/layout/vList4"/>
    <dgm:cxn modelId="{EC7D5719-8643-48E2-BD64-93EECA59A17E}" type="presParOf" srcId="{88177A59-B8E1-4A57-87CF-DEA517F7802D}" destId="{3E12D105-F288-4C6F-8A69-0906311CF5B0}" srcOrd="1" destOrd="0" presId="urn:microsoft.com/office/officeart/2005/8/layout/vList4"/>
    <dgm:cxn modelId="{DE7F5ABF-AC6E-45AA-AC6F-890011F54E05}" type="presParOf" srcId="{88177A59-B8E1-4A57-87CF-DEA517F7802D}" destId="{7F3110B0-752D-4446-AA38-ACBF76003CCD}" srcOrd="2" destOrd="0" presId="urn:microsoft.com/office/officeart/2005/8/layout/vList4"/>
    <dgm:cxn modelId="{2565AC1B-F5B0-4987-83F6-6E838433F5DA}" type="presParOf" srcId="{A0B4AA76-FA66-40D5-812B-4F8B3C8BEA29}" destId="{186FFE09-8C23-416B-AE3A-5FE219F60D34}" srcOrd="1" destOrd="0" presId="urn:microsoft.com/office/officeart/2005/8/layout/vList4"/>
    <dgm:cxn modelId="{4EEE6C98-5EB5-4E65-B3D4-F5AE42EF670B}" type="presParOf" srcId="{A0B4AA76-FA66-40D5-812B-4F8B3C8BEA29}" destId="{702AA0BC-CFE7-4013-AE63-C3B4822EEAFB}" srcOrd="2" destOrd="0" presId="urn:microsoft.com/office/officeart/2005/8/layout/vList4"/>
    <dgm:cxn modelId="{F5B7411C-EEAB-4882-8111-DACC6D4271E4}" type="presParOf" srcId="{702AA0BC-CFE7-4013-AE63-C3B4822EEAFB}" destId="{5293EB01-D31E-4668-81E1-D8B6E20E42DA}" srcOrd="0" destOrd="0" presId="urn:microsoft.com/office/officeart/2005/8/layout/vList4"/>
    <dgm:cxn modelId="{4A419B4A-3406-4F5D-A45B-93E34BF8008A}" type="presParOf" srcId="{702AA0BC-CFE7-4013-AE63-C3B4822EEAFB}" destId="{1AB83D26-0E10-4A4A-BA89-CAF5DF3B0FCA}" srcOrd="1" destOrd="0" presId="urn:microsoft.com/office/officeart/2005/8/layout/vList4"/>
    <dgm:cxn modelId="{DCBBEB9B-71AE-4761-9F5C-16A6D3EA5E51}" type="presParOf" srcId="{702AA0BC-CFE7-4013-AE63-C3B4822EEAFB}" destId="{0B985389-85DB-49A2-B7CD-364A5B35050C}" srcOrd="2" destOrd="0" presId="urn:microsoft.com/office/officeart/2005/8/layout/vList4"/>
    <dgm:cxn modelId="{5113C9AC-B2A7-4335-864E-668FAE45EE62}" type="presParOf" srcId="{A0B4AA76-FA66-40D5-812B-4F8B3C8BEA29}" destId="{52472326-D7B9-4F82-A755-42529DCD1B64}" srcOrd="3" destOrd="0" presId="urn:microsoft.com/office/officeart/2005/8/layout/vList4"/>
    <dgm:cxn modelId="{48C9B928-5FBB-4AA1-8AF0-2D87A2E339E6}" type="presParOf" srcId="{A0B4AA76-FA66-40D5-812B-4F8B3C8BEA29}" destId="{6593C8FE-6018-436F-9FFD-22AB9520464D}" srcOrd="4" destOrd="0" presId="urn:microsoft.com/office/officeart/2005/8/layout/vList4"/>
    <dgm:cxn modelId="{811FC4A1-873B-44D7-8604-7CEE02C0D080}" type="presParOf" srcId="{6593C8FE-6018-436F-9FFD-22AB9520464D}" destId="{09757947-DE84-4D7D-8BF6-53F0471E6DC7}" srcOrd="0" destOrd="0" presId="urn:microsoft.com/office/officeart/2005/8/layout/vList4"/>
    <dgm:cxn modelId="{97E93C33-C1D1-4E54-982E-8D4054462F99}" type="presParOf" srcId="{6593C8FE-6018-436F-9FFD-22AB9520464D}" destId="{2F170BB6-AC31-46F5-BD47-8A18E92EA159}" srcOrd="1" destOrd="0" presId="urn:microsoft.com/office/officeart/2005/8/layout/vList4"/>
    <dgm:cxn modelId="{F594F671-5376-4B31-9825-DB7ED1414DCC}" type="presParOf" srcId="{6593C8FE-6018-436F-9FFD-22AB9520464D}" destId="{93D30BC3-C7E6-4364-82AE-A86C5A77531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B9C4F1-F37B-440A-96E7-76D7B9B6CDC2}">
      <dsp:nvSpPr>
        <dsp:cNvPr id="0" name=""/>
        <dsp:cNvSpPr/>
      </dsp:nvSpPr>
      <dsp:spPr>
        <a:xfrm>
          <a:off x="0" y="0"/>
          <a:ext cx="8229600" cy="199675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FF0000"/>
              </a:solidFill>
            </a:rPr>
            <a:t>Спілкування:</a:t>
          </a:r>
          <a:endParaRPr lang="ru-RU" sz="2400" kern="1200" dirty="0">
            <a:solidFill>
              <a:srgbClr val="FF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</a:rPr>
            <a:t>Привітання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</a:rPr>
            <a:t> допомога і підтримка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</a:rPr>
            <a:t> подяка 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1830933" y="0"/>
        <a:ext cx="6398666" cy="1996755"/>
      </dsp:txXfrm>
    </dsp:sp>
    <dsp:sp modelId="{3E12D105-F288-4C6F-8A69-0906311CF5B0}">
      <dsp:nvSpPr>
        <dsp:cNvPr id="0" name=""/>
        <dsp:cNvSpPr/>
      </dsp:nvSpPr>
      <dsp:spPr>
        <a:xfrm>
          <a:off x="185013" y="258324"/>
          <a:ext cx="1645920" cy="148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3EB01-D31E-4668-81E1-D8B6E20E42DA}">
      <dsp:nvSpPr>
        <dsp:cNvPr id="0" name=""/>
        <dsp:cNvSpPr/>
      </dsp:nvSpPr>
      <dsp:spPr>
        <a:xfrm>
          <a:off x="0" y="2181768"/>
          <a:ext cx="8229600" cy="185013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0000"/>
              </a:solidFill>
            </a:rPr>
            <a:t>Ресурси</a:t>
          </a:r>
          <a:endParaRPr lang="ru-RU" sz="2000" kern="1200" dirty="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rgbClr val="002060"/>
              </a:solidFill>
            </a:rPr>
            <a:t>мої іграшки</a:t>
          </a: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rgbClr val="002060"/>
              </a:solidFill>
            </a:rPr>
            <a:t>Папір - наше спільне багатство</a:t>
          </a: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rgbClr val="002060"/>
              </a:solidFill>
            </a:rPr>
            <a:t>Вода – наше спільне </a:t>
          </a:r>
          <a:r>
            <a:rPr lang="uk-UA" sz="2000" kern="1200" dirty="0" err="1" smtClean="0">
              <a:solidFill>
                <a:srgbClr val="002060"/>
              </a:solidFill>
            </a:rPr>
            <a:t>багттсво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1830933" y="2181768"/>
        <a:ext cx="6398666" cy="1850132"/>
      </dsp:txXfrm>
    </dsp:sp>
    <dsp:sp modelId="{1AB83D26-0E10-4A4A-BA89-CAF5DF3B0FCA}">
      <dsp:nvSpPr>
        <dsp:cNvPr id="0" name=""/>
        <dsp:cNvSpPr/>
      </dsp:nvSpPr>
      <dsp:spPr>
        <a:xfrm>
          <a:off x="185013" y="2366782"/>
          <a:ext cx="1645920" cy="148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57947-DE84-4D7D-8BF6-53F0471E6DC7}">
      <dsp:nvSpPr>
        <dsp:cNvPr id="0" name=""/>
        <dsp:cNvSpPr/>
      </dsp:nvSpPr>
      <dsp:spPr>
        <a:xfrm>
          <a:off x="0" y="4216914"/>
          <a:ext cx="8229600" cy="185013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FF0000"/>
              </a:solidFill>
            </a:rPr>
            <a:t>Подарунок</a:t>
          </a:r>
          <a:endParaRPr lang="ru-RU" sz="2400" kern="1200" dirty="0">
            <a:solidFill>
              <a:srgbClr val="FF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</a:rPr>
            <a:t>Подарунки від природи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</a:rPr>
            <a:t>Слово в подарунок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</a:rPr>
            <a:t>Дарувати радість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1830933" y="4216914"/>
        <a:ext cx="6398666" cy="1850132"/>
      </dsp:txXfrm>
    </dsp:sp>
    <dsp:sp modelId="{2F170BB6-AC31-46F5-BD47-8A18E92EA159}">
      <dsp:nvSpPr>
        <dsp:cNvPr id="0" name=""/>
        <dsp:cNvSpPr/>
      </dsp:nvSpPr>
      <dsp:spPr>
        <a:xfrm>
          <a:off x="185013" y="4401927"/>
          <a:ext cx="1645920" cy="148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Формування у дошкільників мотивації до дій і моделей поведінки,орієнтованих на сталий стиль життя</a:t>
            </a: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428868"/>
            <a:ext cx="1920875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348" y="3214686"/>
            <a:ext cx="4214842" cy="15573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“Дошкільнятам-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освіту для сталого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розвитку”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5286388"/>
            <a:ext cx="3929090" cy="1285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Вихователі: </a:t>
            </a:r>
          </a:p>
          <a:p>
            <a:pPr algn="ctr"/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</a:rPr>
              <a:t>Стець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 А.П</a:t>
            </a:r>
          </a:p>
          <a:p>
            <a:pPr algn="ctr"/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</a:rPr>
              <a:t>Пуйко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Г.І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435768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642918"/>
            <a:ext cx="4393165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92909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04"/>
            <a:ext cx="442915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74638"/>
            <a:ext cx="4257676" cy="114300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solidFill>
                  <a:srgbClr val="FF0000"/>
                </a:solidFill>
              </a:rPr>
              <a:t>Ресурси 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357166"/>
            <a:ext cx="4040188" cy="2071702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ПАПІР--НАШЕ СПІЛЬНЕ БАГАТСТВО.</a:t>
            </a:r>
          </a:p>
          <a:p>
            <a:r>
              <a:rPr lang="ru-RU" sz="2000" dirty="0" smtClean="0"/>
              <a:t>--</a:t>
            </a:r>
            <a:r>
              <a:rPr lang="ru-RU" sz="2000" dirty="0" err="1" smtClean="0"/>
              <a:t>Використовую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</a:t>
            </a:r>
            <a:r>
              <a:rPr lang="ru-RU" sz="2000" dirty="0" err="1" smtClean="0"/>
              <a:t>клаптик</a:t>
            </a:r>
            <a:r>
              <a:rPr lang="ru-RU" sz="2000" dirty="0" smtClean="0"/>
              <a:t> </a:t>
            </a:r>
          </a:p>
          <a:p>
            <a:r>
              <a:rPr lang="ru-RU" sz="2000" dirty="0" err="1" smtClean="0"/>
              <a:t>паперу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--</a:t>
            </a:r>
            <a:r>
              <a:rPr lang="ru-RU" sz="2000" dirty="0" err="1" smtClean="0"/>
              <a:t>Роблю</a:t>
            </a:r>
            <a:r>
              <a:rPr lang="ru-RU" sz="2000" dirty="0" smtClean="0"/>
              <a:t> </a:t>
            </a:r>
            <a:r>
              <a:rPr lang="ru-RU" sz="2000" dirty="0" err="1" smtClean="0"/>
              <a:t>подарунки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використаного</a:t>
            </a:r>
            <a:r>
              <a:rPr lang="ru-RU" sz="2000" dirty="0" smtClean="0"/>
              <a:t>  </a:t>
            </a:r>
            <a:r>
              <a:rPr lang="ru-RU" sz="2000" dirty="0" err="1" smtClean="0"/>
              <a:t>паперу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643182"/>
            <a:ext cx="2344341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500306"/>
            <a:ext cx="29634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3116"/>
            <a:ext cx="3143240" cy="41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Вода-</a:t>
            </a:r>
            <a:r>
              <a:rPr lang="uk-UA" dirty="0" smtClean="0"/>
              <a:t> наше спільне багатство</a:t>
            </a:r>
            <a:endParaRPr lang="uk-UA" dirty="0"/>
          </a:p>
        </p:txBody>
      </p:sp>
      <p:pic>
        <p:nvPicPr>
          <p:cNvPr id="1026" name="Picture 2" descr="C:\Users\USER\Desktop\зображення_viber_2022-05-30_12-52-42-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140968" cy="3140968"/>
          </a:xfrm>
          <a:prstGeom prst="rect">
            <a:avLst/>
          </a:prstGeom>
          <a:noFill/>
        </p:spPr>
      </p:pic>
      <p:pic>
        <p:nvPicPr>
          <p:cNvPr id="1027" name="Picture 3" descr="C:\Users\USER\Desktop\зображення_viber_2022-05-30_12-53-57-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93912"/>
            <a:ext cx="5364088" cy="5364088"/>
          </a:xfrm>
          <a:prstGeom prst="rect">
            <a:avLst/>
          </a:prstGeom>
          <a:noFill/>
        </p:spPr>
      </p:pic>
      <p:pic>
        <p:nvPicPr>
          <p:cNvPr id="1028" name="Picture 4" descr="C:\Users\USER\Desktop\зображення_viber_2022-05-30_12-55-10-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79306"/>
            <a:ext cx="2609020" cy="347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Роблю подарунки з природних матеріалів. </a:t>
            </a:r>
            <a:endParaRPr lang="uk-UA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000396" cy="27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зображення_viber_2022-05-30_13-14-29-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2952328" cy="3582988"/>
          </a:xfrm>
          <a:prstGeom prst="rect">
            <a:avLst/>
          </a:prstGeom>
          <a:noFill/>
        </p:spPr>
      </p:pic>
      <p:pic>
        <p:nvPicPr>
          <p:cNvPr id="7" name="Picture 4" descr="C:\Users\USER\Desktop\зображення_viber_2022-05-30_13-16-12-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628800"/>
            <a:ext cx="3275094" cy="4366792"/>
          </a:xfrm>
          <a:prstGeom prst="rect">
            <a:avLst/>
          </a:prstGeom>
          <a:noFill/>
        </p:spPr>
      </p:pic>
      <p:pic>
        <p:nvPicPr>
          <p:cNvPr id="8" name="Picture 2" descr="C:\Users\USER\Desktop\зображення_viber_2022-05-30_13-13-33-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9269" y="4581128"/>
            <a:ext cx="3834731" cy="2276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8136904" cy="108012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Дарувати радість. Виготовляю подарунки.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456384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зображення_viber_2022-05-30_13-00-13-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580111" y="7000875"/>
            <a:ext cx="4011563" cy="2854528"/>
          </a:xfrm>
          <a:prstGeom prst="rect">
            <a:avLst/>
          </a:prstGeom>
          <a:noFill/>
        </p:spPr>
      </p:pic>
      <p:pic>
        <p:nvPicPr>
          <p:cNvPr id="3" name="Picture 3" descr="C:\Users\USER\Desktop\зображення_viber_2022-05-30_13-00-13-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4032448" cy="2957005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l="3968" t="13229" r="3762"/>
          <a:stretch>
            <a:fillRect/>
          </a:stretch>
        </p:blipFill>
        <p:spPr bwMode="auto">
          <a:xfrm>
            <a:off x="4860032" y="332656"/>
            <a:ext cx="39818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smtClean="0">
                <a:solidFill>
                  <a:srgbClr val="FF0000"/>
                </a:solidFill>
              </a:rPr>
              <a:t>Література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uk-UA" sz="1600" dirty="0" smtClean="0"/>
              <a:t>        </a:t>
            </a:r>
            <a:r>
              <a:rPr lang="ru-RU" sz="1600" dirty="0" smtClean="0"/>
              <a:t>Н. </a:t>
            </a:r>
            <a:r>
              <a:rPr lang="ru-RU" sz="1600" dirty="0" err="1" smtClean="0"/>
              <a:t>Гавриш</a:t>
            </a:r>
            <a:r>
              <a:rPr lang="ru-RU" sz="1600" dirty="0" smtClean="0"/>
              <a:t>, О. </a:t>
            </a:r>
            <a:r>
              <a:rPr lang="ru-RU" sz="1600" dirty="0" err="1" smtClean="0"/>
              <a:t>Саприкіна</a:t>
            </a:r>
            <a:r>
              <a:rPr lang="ru-RU" sz="1600" dirty="0" smtClean="0"/>
              <a:t>, О. </a:t>
            </a:r>
            <a:r>
              <a:rPr lang="ru-RU" sz="1600" dirty="0" err="1" smtClean="0"/>
              <a:t>Пометун</a:t>
            </a:r>
            <a:r>
              <a:rPr lang="ru-RU" sz="1600" dirty="0" smtClean="0"/>
              <a:t> ДОШКІЛЬНЯТАМ – ОСВІТА ДЛЯ СТАЛОГО РОЗВИТКУ НАВЧАЛЬНО-МЕТОДИЧНИЙ ПОСІБНИК ДЛЯ ДОШКІЛЬНИХ НАВЧАЛЬНИХ ЗАКЛАДІВ</a:t>
            </a:r>
          </a:p>
          <a:p>
            <a:pPr>
              <a:buNone/>
            </a:pPr>
            <a:r>
              <a:rPr lang="uk-UA" sz="1600" dirty="0" smtClean="0"/>
              <a:t>         </a:t>
            </a:r>
            <a:r>
              <a:rPr lang="uk-UA" sz="1600" dirty="0" err="1" smtClean="0"/>
              <a:t>Безсонова</a:t>
            </a:r>
            <a:r>
              <a:rPr lang="uk-UA" sz="1600" dirty="0" smtClean="0"/>
              <a:t> О. Мотивація до дії як основа формування сталого способу життя. </a:t>
            </a:r>
            <a:r>
              <a:rPr lang="ru-RU" sz="1600" dirty="0" smtClean="0"/>
              <a:t>//</a:t>
            </a:r>
            <a:r>
              <a:rPr lang="uk-UA" sz="1600" dirty="0" smtClean="0"/>
              <a:t> Вихователь – методист – 2019-№7 с. 35-38.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err="1" smtClean="0"/>
              <a:t>Вересов</a:t>
            </a:r>
            <a:r>
              <a:rPr lang="uk-UA" sz="1600" dirty="0" smtClean="0"/>
              <a:t> М.М. Основи гуманістичного підходу до екологічного виховання старших дошкільників. </a:t>
            </a:r>
            <a:r>
              <a:rPr lang="ru-RU" sz="1600" dirty="0" smtClean="0"/>
              <a:t>// </a:t>
            </a:r>
            <a:r>
              <a:rPr lang="uk-UA" sz="1600" dirty="0" smtClean="0"/>
              <a:t>Дошкільне виховання – 2003 - №7. С. 39-43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smtClean="0"/>
              <a:t>Гавриш Н. Дошкільнятам – освіта для сталого розвитку. Д.: «Ліра», 2015-с.120.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smtClean="0"/>
              <a:t>Гавриш Н. Діємо разом: навчально-методичний посібник. Д: «Ліра», 2017-с.128.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smtClean="0"/>
              <a:t>Гавриш Н. Маленькі люди великого світу.-К.:2016 - с.95.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smtClean="0"/>
              <a:t>Гавриш Н. Доля країни в руках її маленьких громадян.: сталий розвиток.</a:t>
            </a:r>
            <a:r>
              <a:rPr lang="ru-RU" sz="1600" dirty="0" smtClean="0"/>
              <a:t>//</a:t>
            </a:r>
            <a:r>
              <a:rPr lang="uk-UA" sz="1600" dirty="0" smtClean="0"/>
              <a:t>Вихователь-методист-2019 - №9- с.41.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err="1" smtClean="0"/>
              <a:t>Зацепіна</a:t>
            </a:r>
            <a:r>
              <a:rPr lang="uk-UA" sz="1600" dirty="0" smtClean="0"/>
              <a:t> В. Планета-наш спільний Дім.</a:t>
            </a:r>
            <a:r>
              <a:rPr lang="ru-RU" sz="1600" dirty="0" smtClean="0"/>
              <a:t>//</a:t>
            </a:r>
            <a:r>
              <a:rPr lang="uk-UA" sz="1600" dirty="0" smtClean="0"/>
              <a:t>Дошкільне виховання -1996 - №7 – с.29-36.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err="1" smtClean="0"/>
              <a:t>Пометун</a:t>
            </a:r>
            <a:r>
              <a:rPr lang="uk-UA" sz="1600" dirty="0" smtClean="0"/>
              <a:t> О. Освіта для сталого розвитку дошкільників, або як організувати роботу з дітьми </a:t>
            </a:r>
            <a:r>
              <a:rPr lang="ru-RU" sz="1600" dirty="0" smtClean="0"/>
              <a:t>//</a:t>
            </a:r>
            <a:r>
              <a:rPr lang="uk-UA" sz="1600" dirty="0" smtClean="0"/>
              <a:t>Вихователь – методист – 2019 - №7-с.39.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uk-UA" sz="1600" dirty="0" err="1" smtClean="0"/>
              <a:t>Пометун</a:t>
            </a:r>
            <a:r>
              <a:rPr lang="uk-UA" sz="1600" dirty="0" smtClean="0"/>
              <a:t> О. Освіта для сталого розвитку.:поради педагогам – Вихователь-методист – 2019 - №7- с.44. </a:t>
            </a:r>
            <a:br>
              <a:rPr lang="uk-UA" sz="1600" dirty="0" smtClean="0"/>
            </a:br>
            <a:r>
              <a:rPr lang="uk-UA" sz="1600" dirty="0" smtClean="0"/>
              <a:t/>
            </a:r>
            <a:br>
              <a:rPr lang="uk-UA" sz="1600" dirty="0" smtClean="0"/>
            </a:br>
            <a:endParaRPr lang="ru-RU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Files/images/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15370" cy="614366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643182"/>
            <a:ext cx="2786050" cy="371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7" y="2721552"/>
            <a:ext cx="2857520" cy="381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b="28487"/>
          <a:stretch>
            <a:fillRect/>
          </a:stretch>
        </p:blipFill>
        <p:spPr bwMode="auto">
          <a:xfrm>
            <a:off x="6143636" y="3286124"/>
            <a:ext cx="24939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Емпауермент-педагогіка</a:t>
            </a:r>
            <a:r>
              <a:rPr lang="uk-UA" sz="3600" dirty="0" smtClean="0">
                <a:solidFill>
                  <a:srgbClr val="FF0000"/>
                </a:solidFill>
              </a:rPr>
              <a:t> </a:t>
            </a:r>
            <a:r>
              <a:rPr lang="uk-UA" sz="3600" dirty="0" err="1" smtClean="0">
                <a:solidFill>
                  <a:srgbClr val="FF0000"/>
                </a:solidFill>
              </a:rPr>
              <a:t>мотиваціїі</a:t>
            </a:r>
            <a:r>
              <a:rPr lang="uk-UA" sz="3600" dirty="0" smtClean="0">
                <a:solidFill>
                  <a:srgbClr val="FF0000"/>
                </a:solidFill>
              </a:rPr>
              <a:t> натхнення до дії.</a:t>
            </a:r>
            <a:br>
              <a:rPr lang="uk-UA" sz="3600" dirty="0" smtClean="0">
                <a:solidFill>
                  <a:srgbClr val="FF0000"/>
                </a:solidFill>
              </a:rPr>
            </a:br>
            <a:r>
              <a:rPr lang="uk-UA" sz="3600" dirty="0" smtClean="0">
                <a:solidFill>
                  <a:srgbClr val="FF0000"/>
                </a:solidFill>
              </a:rPr>
              <a:t>Мета проекту: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86346"/>
          </a:xfrm>
        </p:spPr>
        <p:txBody>
          <a:bodyPr>
            <a:normAutofit lnSpcReduction="10000"/>
          </a:bodyPr>
          <a:lstStyle/>
          <a:p>
            <a:pPr lvl="1">
              <a:buFont typeface="Wingdings" pitchFamily="2" charset="2"/>
              <a:buChar char="Ø"/>
            </a:pPr>
            <a:r>
              <a:rPr lang="uk-UA" dirty="0" smtClean="0"/>
              <a:t> Створення умов для </a:t>
            </a:r>
            <a:r>
              <a:rPr lang="uk-UA" dirty="0" err="1" smtClean="0"/>
              <a:t>формува</a:t>
            </a:r>
            <a:endParaRPr lang="uk-UA" dirty="0" smtClean="0"/>
          </a:p>
          <a:p>
            <a:pPr lvl="1">
              <a:buFont typeface="Wingdings" pitchFamily="2" charset="2"/>
              <a:buChar char="Ø"/>
            </a:pPr>
            <a:r>
              <a:rPr lang="uk-UA" dirty="0" err="1" smtClean="0"/>
              <a:t>ння</a:t>
            </a:r>
            <a:r>
              <a:rPr lang="uk-UA" dirty="0" smtClean="0"/>
              <a:t> у дитини впевненості у власних силах і можливостях та відповідальності за результати навчання</a:t>
            </a:r>
          </a:p>
          <a:p>
            <a:pPr lvl="1">
              <a:buFont typeface="Wingdings" pitchFamily="2" charset="2"/>
              <a:buChar char="Ø"/>
            </a:pPr>
            <a:r>
              <a:rPr lang="uk-UA" dirty="0" smtClean="0"/>
              <a:t>Прийняття рішень щодо власного стилю життя  та їх виконання</a:t>
            </a:r>
          </a:p>
          <a:p>
            <a:pPr lvl="1">
              <a:buFont typeface="Wingdings" pitchFamily="2" charset="2"/>
              <a:buChar char="Ø"/>
            </a:pPr>
            <a:r>
              <a:rPr lang="uk-UA" dirty="0" smtClean="0"/>
              <a:t>Забезпечення психологічного комфорту дітей під час занять як за допомогою спеціальних прийомів,так і через доступність змісту( за принципом вибору кожною дитиною тих кроків, які вона хоче </a:t>
            </a:r>
            <a:r>
              <a:rPr lang="uk-UA" smtClean="0"/>
              <a:t>і може  здійснити</a:t>
            </a:r>
            <a:r>
              <a:rPr lang="uk-UA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Завдання проекту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1142984"/>
            <a:ext cx="8572560" cy="498317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uk-UA" dirty="0" smtClean="0"/>
              <a:t>Формування у дітей початкових уявлень про дії та поведінку,що орієнтовані на сталий розвиток,необхідних для свідомого вибору способу власного життя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Усвідомлення старшими дошкільниками необхідності збереження ресурсів Землі та особистої причетності до майбутнього суспільства і природи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Розвиток у дітей звичок і моделей поведінки,що відповідають сталому розвитку бажання діяти в цьому напрямку.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"</a:t>
            </a:r>
            <a:r>
              <a:rPr lang="ru-RU" dirty="0" err="1" smtClean="0"/>
              <a:t>Дошкільнятам</a:t>
            </a:r>
            <a:r>
              <a:rPr lang="ru-RU" dirty="0" smtClean="0"/>
              <a:t> - </a:t>
            </a:r>
            <a:r>
              <a:rPr lang="ru-RU" dirty="0" err="1" smtClean="0"/>
              <a:t>освіта</a:t>
            </a:r>
            <a:r>
              <a:rPr lang="ru-RU" dirty="0" smtClean="0"/>
              <a:t> для </a:t>
            </a:r>
            <a:r>
              <a:rPr lang="ru-RU" dirty="0" err="1" smtClean="0"/>
              <a:t>сталого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".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972072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впроваджується</a:t>
            </a:r>
            <a:r>
              <a:rPr lang="ru-RU" dirty="0" smtClean="0"/>
              <a:t> </a:t>
            </a:r>
            <a:r>
              <a:rPr lang="ru-RU" dirty="0" err="1" smtClean="0"/>
              <a:t>новітня</a:t>
            </a:r>
            <a:r>
              <a:rPr lang="ru-RU" dirty="0" smtClean="0"/>
              <a:t> </a:t>
            </a:r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 smtClean="0"/>
              <a:t>спрямована</a:t>
            </a:r>
            <a:r>
              <a:rPr lang="ru-RU" dirty="0" smtClean="0"/>
              <a:t> на </a:t>
            </a:r>
            <a:r>
              <a:rPr lang="ru-RU" dirty="0" err="1" smtClean="0"/>
              <a:t>досягнення</a:t>
            </a:r>
            <a:r>
              <a:rPr lang="ru-RU" dirty="0" smtClean="0"/>
              <a:t> </a:t>
            </a:r>
            <a:r>
              <a:rPr lang="ru-RU" dirty="0" err="1" smtClean="0"/>
              <a:t>гармонії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людьми </a:t>
            </a:r>
            <a:r>
              <a:rPr lang="ru-RU" dirty="0" err="1" smtClean="0"/>
              <a:t>з</a:t>
            </a:r>
            <a:r>
              <a:rPr lang="ru-RU" dirty="0" smtClean="0"/>
              <a:t> одного боку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суспільством</a:t>
            </a:r>
            <a:r>
              <a:rPr lang="ru-RU" dirty="0" smtClean="0"/>
              <a:t> та природою -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іншого</a:t>
            </a:r>
            <a:r>
              <a:rPr lang="ru-RU" dirty="0" smtClean="0"/>
              <a:t>.</a:t>
            </a:r>
          </a:p>
          <a:p>
            <a:r>
              <a:rPr lang="ru-RU" i="1" dirty="0" smtClean="0">
                <a:solidFill>
                  <a:srgbClr val="FF0000"/>
                </a:solidFill>
              </a:rPr>
              <a:t>Результатом </a:t>
            </a:r>
            <a:r>
              <a:rPr lang="ru-RU" i="1" dirty="0" err="1" smtClean="0">
                <a:solidFill>
                  <a:srgbClr val="FF0000"/>
                </a:solidFill>
              </a:rPr>
              <a:t>впровадження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цієї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технології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є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формування</a:t>
            </a:r>
            <a:r>
              <a:rPr lang="ru-RU" i="1" dirty="0" smtClean="0">
                <a:solidFill>
                  <a:srgbClr val="FF0000"/>
                </a:solidFill>
              </a:rPr>
              <a:t> у </a:t>
            </a:r>
            <a:r>
              <a:rPr lang="ru-RU" i="1" dirty="0" err="1" smtClean="0">
                <a:solidFill>
                  <a:srgbClr val="FF0000"/>
                </a:solidFill>
              </a:rPr>
              <a:t>дітей</a:t>
            </a:r>
            <a:r>
              <a:rPr lang="ru-RU" i="1" dirty="0" smtClean="0">
                <a:solidFill>
                  <a:srgbClr val="FF0000"/>
                </a:solidFill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моделей </a:t>
            </a:r>
            <a:r>
              <a:rPr lang="ru-RU" dirty="0" err="1" smtClean="0"/>
              <a:t>поведінки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орієнтовані</a:t>
            </a:r>
            <a:r>
              <a:rPr lang="ru-RU" dirty="0" smtClean="0"/>
              <a:t> на </a:t>
            </a:r>
            <a:r>
              <a:rPr lang="ru-RU" dirty="0" err="1" smtClean="0"/>
              <a:t>сталий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(</a:t>
            </a:r>
            <a:r>
              <a:rPr lang="ru-RU" dirty="0" err="1" smtClean="0"/>
              <a:t>повноцінне</a:t>
            </a:r>
            <a:r>
              <a:rPr lang="ru-RU" dirty="0" smtClean="0"/>
              <a:t>, </a:t>
            </a:r>
            <a:r>
              <a:rPr lang="ru-RU" dirty="0" err="1" smtClean="0"/>
              <a:t>ввічливе</a:t>
            </a:r>
            <a:r>
              <a:rPr lang="ru-RU" dirty="0" smtClean="0"/>
              <a:t>, </a:t>
            </a:r>
            <a:r>
              <a:rPr lang="ru-RU" dirty="0" err="1" smtClean="0"/>
              <a:t>доброзичливе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);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ресурсозберігаючої</a:t>
            </a:r>
            <a:r>
              <a:rPr lang="ru-RU" dirty="0" smtClean="0"/>
              <a:t> </a:t>
            </a:r>
            <a:r>
              <a:rPr lang="ru-RU" dirty="0" err="1" smtClean="0"/>
              <a:t>поведінки</a:t>
            </a:r>
            <a:r>
              <a:rPr lang="ru-RU" dirty="0" smtClean="0"/>
              <a:t> (</a:t>
            </a:r>
            <a:r>
              <a:rPr lang="ru-RU" dirty="0" err="1" smtClean="0"/>
              <a:t>повторне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заощадження</a:t>
            </a:r>
            <a:r>
              <a:rPr lang="ru-RU" dirty="0" smtClean="0"/>
              <a:t> та </a:t>
            </a:r>
            <a:r>
              <a:rPr lang="ru-RU" dirty="0" err="1" smtClean="0"/>
              <a:t>зберігання</a:t>
            </a:r>
            <a:r>
              <a:rPr lang="ru-RU" dirty="0" smtClean="0"/>
              <a:t>);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екологічно</a:t>
            </a:r>
            <a:r>
              <a:rPr lang="ru-RU" dirty="0" smtClean="0"/>
              <a:t> </a:t>
            </a:r>
            <a:r>
              <a:rPr lang="ru-RU" dirty="0" err="1" smtClean="0"/>
              <a:t>дружньої</a:t>
            </a:r>
            <a:r>
              <a:rPr lang="ru-RU" dirty="0" smtClean="0"/>
              <a:t> </a:t>
            </a:r>
            <a:r>
              <a:rPr lang="ru-RU" dirty="0" err="1" smtClean="0"/>
              <a:t>поведінки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(</a:t>
            </a:r>
            <a:r>
              <a:rPr lang="ru-RU" dirty="0" err="1" smtClean="0"/>
              <a:t>необхідність</a:t>
            </a:r>
            <a:r>
              <a:rPr lang="ru-RU" dirty="0" smtClean="0"/>
              <a:t> </a:t>
            </a:r>
            <a:r>
              <a:rPr lang="ru-RU" dirty="0" err="1" smtClean="0"/>
              <a:t>зберігати</a:t>
            </a:r>
            <a:r>
              <a:rPr lang="ru-RU" dirty="0" smtClean="0"/>
              <a:t> природу та </a:t>
            </a:r>
            <a:r>
              <a:rPr lang="ru-RU" dirty="0" err="1" smtClean="0"/>
              <a:t>піклуватися</a:t>
            </a:r>
            <a:r>
              <a:rPr lang="ru-RU" dirty="0" smtClean="0"/>
              <a:t> про </a:t>
            </a:r>
            <a:r>
              <a:rPr lang="ru-RU" dirty="0" err="1" smtClean="0"/>
              <a:t>неї</a:t>
            </a:r>
            <a:r>
              <a:rPr lang="ru-RU" dirty="0" smtClean="0"/>
              <a:t>).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Теми: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500042"/>
          <a:ext cx="8229600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uk-UA" dirty="0" smtClean="0"/>
              <a:t>Тематичні дні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uk-UA" dirty="0" smtClean="0"/>
              <a:t>“ </a:t>
            </a:r>
            <a:r>
              <a:rPr lang="uk-UA" dirty="0" err="1" smtClean="0"/>
              <a:t>Привітання”</a:t>
            </a:r>
            <a:endParaRPr lang="uk-UA" dirty="0" smtClean="0"/>
          </a:p>
          <a:p>
            <a:r>
              <a:rPr lang="uk-UA" dirty="0" smtClean="0"/>
              <a:t>“ Допомога і </a:t>
            </a:r>
            <a:r>
              <a:rPr lang="uk-UA" dirty="0" err="1" smtClean="0"/>
              <a:t>підтримка”</a:t>
            </a:r>
            <a:endParaRPr lang="uk-UA" dirty="0" smtClean="0"/>
          </a:p>
          <a:p>
            <a:r>
              <a:rPr lang="uk-UA" dirty="0" smtClean="0"/>
              <a:t>“ </a:t>
            </a:r>
            <a:r>
              <a:rPr lang="uk-UA" dirty="0" err="1" smtClean="0"/>
              <a:t>Подяка”</a:t>
            </a:r>
            <a:endParaRPr lang="uk-UA" dirty="0" smtClean="0"/>
          </a:p>
          <a:p>
            <a:r>
              <a:rPr lang="uk-UA" dirty="0" smtClean="0"/>
              <a:t>“ Подарунок від природи ”</a:t>
            </a:r>
          </a:p>
          <a:p>
            <a:r>
              <a:rPr lang="uk-UA" dirty="0" smtClean="0"/>
              <a:t>“ Слово в подарунок ”</a:t>
            </a:r>
          </a:p>
          <a:p>
            <a:r>
              <a:rPr lang="uk-UA" dirty="0" smtClean="0"/>
              <a:t>“ Дарувати </a:t>
            </a:r>
            <a:r>
              <a:rPr lang="uk-UA" dirty="0" err="1" smtClean="0"/>
              <a:t>радість”</a:t>
            </a:r>
            <a:endParaRPr lang="uk-UA" dirty="0" smtClean="0"/>
          </a:p>
          <a:p>
            <a:r>
              <a:rPr lang="uk-UA" dirty="0" smtClean="0"/>
              <a:t>“ Вода наше </a:t>
            </a:r>
            <a:r>
              <a:rPr lang="uk-UA" dirty="0" err="1" smtClean="0"/>
              <a:t>багатство”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1439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36"/>
            <a:ext cx="3500494" cy="64294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спілкування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929066"/>
            <a:ext cx="3500966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96989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357554" y="357166"/>
            <a:ext cx="2571768" cy="3500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ДОПОМОГА І ПІДТРИМКА.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--</a:t>
            </a:r>
            <a:r>
              <a:rPr lang="ru-RU" sz="2400" dirty="0" err="1" smtClean="0">
                <a:solidFill>
                  <a:srgbClr val="FF0000"/>
                </a:solidFill>
              </a:rPr>
              <a:t>Пропоную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допомогу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і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підтримку</a:t>
            </a:r>
            <a:r>
              <a:rPr lang="ru-RU" sz="2400" dirty="0" smtClean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--Прошу про </a:t>
            </a:r>
            <a:r>
              <a:rPr lang="ru-RU" sz="2400" dirty="0" err="1" smtClean="0">
                <a:solidFill>
                  <a:srgbClr val="FF0000"/>
                </a:solidFill>
              </a:rPr>
              <a:t>допомогу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57166"/>
            <a:ext cx="296989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351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Формування у дошкільників мотивації до дій і моделей поведінки,орієнтованих на сталий стиль життя.</vt:lpstr>
      <vt:lpstr>Слайд 2</vt:lpstr>
      <vt:lpstr>Емпауермент-педагогіка мотиваціїі натхнення до дії. Мета проекту:</vt:lpstr>
      <vt:lpstr>Завдання проекту</vt:lpstr>
      <vt:lpstr>"Дошкільнятам - освіта для сталого розвитку".</vt:lpstr>
      <vt:lpstr>Теми:</vt:lpstr>
      <vt:lpstr>Тематичні дні</vt:lpstr>
      <vt:lpstr>Слайд 8</vt:lpstr>
      <vt:lpstr>спілкування</vt:lpstr>
      <vt:lpstr>Слайд 10</vt:lpstr>
      <vt:lpstr>Слайд 11</vt:lpstr>
      <vt:lpstr>Ресурси </vt:lpstr>
      <vt:lpstr>Вода- наше спільне багатство</vt:lpstr>
      <vt:lpstr>Роблю подарунки з природних матеріалів. </vt:lpstr>
      <vt:lpstr>Дарувати радість. Виготовляю подарунки.</vt:lpstr>
      <vt:lpstr> Література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у дошкільників мотивації до дій і моделей поведінки,орієнтованих на сталий стиль життя.</dc:title>
  <dc:creator>Admin</dc:creator>
  <cp:lastModifiedBy>USER</cp:lastModifiedBy>
  <cp:revision>41</cp:revision>
  <dcterms:created xsi:type="dcterms:W3CDTF">2022-05-27T17:41:57Z</dcterms:created>
  <dcterms:modified xsi:type="dcterms:W3CDTF">2022-08-15T10:22:33Z</dcterms:modified>
</cp:coreProperties>
</file>