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7" r:id="rId3"/>
    <p:sldId id="258" r:id="rId4"/>
    <p:sldId id="259" r:id="rId5"/>
    <p:sldId id="260" r:id="rId6"/>
    <p:sldId id="273" r:id="rId7"/>
    <p:sldId id="261" r:id="rId8"/>
    <p:sldId id="262" r:id="rId9"/>
    <p:sldId id="268" r:id="rId10"/>
    <p:sldId id="263" r:id="rId11"/>
    <p:sldId id="274" r:id="rId12"/>
    <p:sldId id="275" r:id="rId13"/>
    <p:sldId id="264" r:id="rId14"/>
    <p:sldId id="269" r:id="rId15"/>
    <p:sldId id="270" r:id="rId16"/>
    <p:sldId id="265" r:id="rId17"/>
    <p:sldId id="272" r:id="rId18"/>
    <p:sldId id="266" r:id="rId19"/>
    <p:sldId id="271" r:id="rId20"/>
    <p:sldId id="276" r:id="rId21"/>
    <p:sldId id="277" r:id="rId22"/>
    <p:sldId id="26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92342D9C-5970-468A-9781-2BCD8A9BF7AA}" type="datetimeFigureOut">
              <a:rPr lang="ru-UA" smtClean="0"/>
              <a:t>29.05.2022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96B6AC1F-FF3F-4F7B-8A30-7004D0167A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72400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2D9C-5970-468A-9781-2BCD8A9BF7AA}" type="datetimeFigureOut">
              <a:rPr lang="ru-UA" smtClean="0"/>
              <a:t>29.05.2022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6AC1F-FF3F-4F7B-8A30-7004D0167A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46596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2D9C-5970-468A-9781-2BCD8A9BF7AA}" type="datetimeFigureOut">
              <a:rPr lang="ru-UA" smtClean="0"/>
              <a:t>29.05.2022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6AC1F-FF3F-4F7B-8A30-7004D0167A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70356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2D9C-5970-468A-9781-2BCD8A9BF7AA}" type="datetimeFigureOut">
              <a:rPr lang="ru-UA" smtClean="0"/>
              <a:t>29.05.2022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6AC1F-FF3F-4F7B-8A30-7004D0167A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9186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2D9C-5970-468A-9781-2BCD8A9BF7AA}" type="datetimeFigureOut">
              <a:rPr lang="ru-UA" smtClean="0"/>
              <a:t>29.05.2022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6AC1F-FF3F-4F7B-8A30-7004D0167A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16319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2D9C-5970-468A-9781-2BCD8A9BF7AA}" type="datetimeFigureOut">
              <a:rPr lang="ru-UA" smtClean="0"/>
              <a:t>29.05.2022</a:t>
            </a:fld>
            <a:endParaRPr lang="ru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6AC1F-FF3F-4F7B-8A30-7004D0167A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28703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2D9C-5970-468A-9781-2BCD8A9BF7AA}" type="datetimeFigureOut">
              <a:rPr lang="ru-UA" smtClean="0"/>
              <a:t>29.05.2022</a:t>
            </a:fld>
            <a:endParaRPr lang="ru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ru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6AC1F-FF3F-4F7B-8A30-7004D0167A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551795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92342D9C-5970-468A-9781-2BCD8A9BF7AA}" type="datetimeFigureOut">
              <a:rPr lang="ru-UA" smtClean="0"/>
              <a:t>29.05.2022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6AC1F-FF3F-4F7B-8A30-7004D0167A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49940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92342D9C-5970-468A-9781-2BCD8A9BF7AA}" type="datetimeFigureOut">
              <a:rPr lang="ru-UA" smtClean="0"/>
              <a:t>29.05.2022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6AC1F-FF3F-4F7B-8A30-7004D0167A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8402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2D9C-5970-468A-9781-2BCD8A9BF7AA}" type="datetimeFigureOut">
              <a:rPr lang="ru-UA" smtClean="0"/>
              <a:t>29.05.2022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6AC1F-FF3F-4F7B-8A30-7004D0167A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8630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2D9C-5970-468A-9781-2BCD8A9BF7AA}" type="datetimeFigureOut">
              <a:rPr lang="ru-UA" smtClean="0"/>
              <a:t>29.05.2022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6AC1F-FF3F-4F7B-8A30-7004D0167A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0774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2D9C-5970-468A-9781-2BCD8A9BF7AA}" type="datetimeFigureOut">
              <a:rPr lang="ru-UA" smtClean="0"/>
              <a:t>29.05.2022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6AC1F-FF3F-4F7B-8A30-7004D0167A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98433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2D9C-5970-468A-9781-2BCD8A9BF7AA}" type="datetimeFigureOut">
              <a:rPr lang="ru-UA" smtClean="0"/>
              <a:t>29.05.2022</a:t>
            </a:fld>
            <a:endParaRPr lang="ru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6AC1F-FF3F-4F7B-8A30-7004D0167A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32396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2D9C-5970-468A-9781-2BCD8A9BF7AA}" type="datetimeFigureOut">
              <a:rPr lang="ru-UA" smtClean="0"/>
              <a:t>29.05.2022</a:t>
            </a:fld>
            <a:endParaRPr lang="ru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6AC1F-FF3F-4F7B-8A30-7004D0167A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5797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2D9C-5970-468A-9781-2BCD8A9BF7AA}" type="datetimeFigureOut">
              <a:rPr lang="ru-UA" smtClean="0"/>
              <a:t>29.05.2022</a:t>
            </a:fld>
            <a:endParaRPr lang="ru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6AC1F-FF3F-4F7B-8A30-7004D0167A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40190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2D9C-5970-468A-9781-2BCD8A9BF7AA}" type="datetimeFigureOut">
              <a:rPr lang="ru-UA" smtClean="0"/>
              <a:t>29.05.2022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6AC1F-FF3F-4F7B-8A30-7004D0167A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28143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2D9C-5970-468A-9781-2BCD8A9BF7AA}" type="datetimeFigureOut">
              <a:rPr lang="ru-UA" smtClean="0"/>
              <a:t>29.05.2022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6AC1F-FF3F-4F7B-8A30-7004D0167A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07798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92342D9C-5970-468A-9781-2BCD8A9BF7AA}" type="datetimeFigureOut">
              <a:rPr lang="ru-UA" smtClean="0"/>
              <a:t>29.05.2022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UA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96B6AC1F-FF3F-4F7B-8A30-7004D0167A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8493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4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A57FCE-C77E-AC55-A5C4-E876B4E58C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219200"/>
            <a:ext cx="9882090" cy="3558181"/>
          </a:xfrm>
        </p:spPr>
        <p:txBody>
          <a:bodyPr/>
          <a:lstStyle/>
          <a:p>
            <a:r>
              <a:rPr lang="ru-RU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 </a:t>
            </a:r>
            <a:r>
              <a:rPr lang="ru-RU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Збережемо,наші</a:t>
            </a:r>
            <a:r>
              <a:rPr lang="ru-RU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багатства</a:t>
            </a:r>
            <a:r>
              <a:rPr lang="ru-RU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Або як </a:t>
            </a:r>
            <a:r>
              <a:rPr lang="ru-RU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діяти</a:t>
            </a:r>
            <a:r>
              <a:rPr lang="ru-RU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відповідальним</a:t>
            </a:r>
            <a:r>
              <a:rPr lang="ru-RU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дошкільнятам</a:t>
            </a:r>
            <a:r>
              <a:rPr lang="ru-RU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!»</a:t>
            </a:r>
            <a:br>
              <a:rPr lang="ru-UA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програмою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розвитку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ru-R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Дошкільнятам-освіту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сталого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розвитку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br>
              <a:rPr lang="ru-UA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UA" sz="2800" i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F229F0F-5A76-605C-22A8-69CB2BF598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uk-UA" sz="3200" b="1" dirty="0"/>
              <a:t>Середня група №2 «Дюймовочка»</a:t>
            </a:r>
            <a:endParaRPr lang="ru-UA" sz="3200" b="1" dirty="0"/>
          </a:p>
        </p:txBody>
      </p:sp>
    </p:spTree>
    <p:extLst>
      <p:ext uri="{BB962C8B-B14F-4D97-AF65-F5344CB8AC3E}">
        <p14:creationId xmlns:p14="http://schemas.microsoft.com/office/powerpoint/2010/main" val="357580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B9C729-405C-C03A-C0FE-3CB8665B5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534572"/>
            <a:ext cx="8761413" cy="1146060"/>
          </a:xfrm>
        </p:spPr>
        <p:txBody>
          <a:bodyPr/>
          <a:lstStyle/>
          <a:p>
            <a:pPr algn="ctr"/>
            <a:r>
              <a:rPr lang="ru-RU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Збереження</a:t>
            </a: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тепла у </a:t>
            </a:r>
            <a:r>
              <a:rPr lang="ru-RU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приміщенні</a:t>
            </a: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b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Малювання</a:t>
            </a: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«</a:t>
            </a:r>
            <a:r>
              <a:rPr lang="ru-RU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Вогонь-джерело</a:t>
            </a: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тепла»</a:t>
            </a:r>
            <a:endParaRPr lang="ru-UA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F7248B-57E3-A575-E0C7-BAF8A80A0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59" y="2596041"/>
            <a:ext cx="2353583" cy="39243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17F972-144D-9D7C-FFBD-0CF67793E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689" y="2596039"/>
            <a:ext cx="2621971" cy="392433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18400A9-EAC9-7703-5820-9C45B5F595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591" y="2596038"/>
            <a:ext cx="2621972" cy="39243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CDA74A8-DF53-0443-6DDF-6B7E7A0320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495" y="2596041"/>
            <a:ext cx="2737239" cy="392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937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5BA22F-30E1-C15A-B2EE-DB1FE9C0F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407963"/>
            <a:ext cx="9958523" cy="1272669"/>
          </a:xfrm>
        </p:spPr>
        <p:txBody>
          <a:bodyPr/>
          <a:lstStyle/>
          <a:p>
            <a:pPr algn="ctr"/>
            <a:br>
              <a:rPr lang="uk-UA" sz="3200" dirty="0"/>
            </a:br>
            <a:r>
              <a:rPr lang="uk-UA" sz="3200" dirty="0"/>
              <a:t>Збереження тепла у приміщенні </a:t>
            </a:r>
            <a:br>
              <a:rPr lang="uk-UA" sz="3200" dirty="0"/>
            </a:br>
            <a:r>
              <a:rPr lang="uk-UA" sz="3200" dirty="0"/>
              <a:t>Робота з </a:t>
            </a:r>
            <a:r>
              <a:rPr lang="uk-UA" sz="3200" dirty="0" err="1"/>
              <a:t>геобордом</a:t>
            </a:r>
            <a:r>
              <a:rPr lang="uk-UA" sz="3200" dirty="0"/>
              <a:t> «Будинок»</a:t>
            </a:r>
            <a:br>
              <a:rPr lang="uk-UA" dirty="0"/>
            </a:br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F7E5EE-9F9F-33BF-2316-8EBB646F6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23" y="2424501"/>
            <a:ext cx="2588297" cy="40255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230022-32B9-DD63-917E-B89AD38A84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250" y="2424499"/>
            <a:ext cx="2588297" cy="402553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9D8FF55-EC72-93CF-C09B-6787129277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177" y="2424498"/>
            <a:ext cx="2815803" cy="40255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78BB30A-8738-13A0-00B2-025A475743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610" y="2424497"/>
            <a:ext cx="3046067" cy="402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80DFE9-6697-3BEA-599B-7C82988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2" y="506410"/>
            <a:ext cx="10142806" cy="1174222"/>
          </a:xfrm>
        </p:spPr>
        <p:txBody>
          <a:bodyPr/>
          <a:lstStyle/>
          <a:p>
            <a:pPr algn="ctr"/>
            <a:br>
              <a:rPr lang="uk-UA" dirty="0"/>
            </a:br>
            <a:r>
              <a:rPr lang="uk-UA" dirty="0"/>
              <a:t>Збереження тепла в приміщенні </a:t>
            </a:r>
            <a:br>
              <a:rPr lang="uk-UA" dirty="0"/>
            </a:br>
            <a:r>
              <a:rPr lang="uk-UA" sz="2400" dirty="0"/>
              <a:t>Художньо-продуктивна діяльність «Будинок»</a:t>
            </a:r>
            <a:br>
              <a:rPr lang="uk-UA" dirty="0"/>
            </a:br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1F46C0-1CE2-270E-808E-935A43513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953" y="2082045"/>
            <a:ext cx="2506963" cy="42695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15650F-A747-9D4F-F894-0D992660A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630" y="2082044"/>
            <a:ext cx="2506963" cy="42695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D09A1F-06CF-7124-987D-142C8D3E62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276" y="2082045"/>
            <a:ext cx="2354139" cy="426954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7C67A46-88EC-C7E1-5847-EC3786E6D5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1572" y="3039746"/>
            <a:ext cx="4269545" cy="235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82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BF6C54-ED5C-2A46-6DEE-564A15028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464235"/>
            <a:ext cx="9789711" cy="1505242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Природа -наш друг</a:t>
            </a:r>
            <a:br>
              <a:rPr lang="ru-UA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Догляд за рослинами -допомога природі </a:t>
            </a:r>
            <a:endParaRPr lang="ru-UA"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1DC2CD-7B3D-9CDA-1037-8025CDB3F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28" y="2118622"/>
            <a:ext cx="3326716" cy="443562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3DEA64-10BB-9E32-134F-FB3C18DFB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321" y="2307884"/>
            <a:ext cx="4466294" cy="40570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003399B-1BC0-AAA4-126E-727469DDDD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692" y="2118622"/>
            <a:ext cx="3317844" cy="443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33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D7E624-8B9E-AFD3-95BF-799FD8B1F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Догляд за рослинами</a:t>
            </a:r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EFD4DD-FEAF-D579-F146-01CF85382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28" y="1997151"/>
            <a:ext cx="2250480" cy="45718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8BA2F9-DB67-1580-D0F9-73746E17E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456" y="2053482"/>
            <a:ext cx="2329816" cy="45718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5B8065-B23E-B8C6-6CE8-995E0C8812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38" y="2053480"/>
            <a:ext cx="3144862" cy="457188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95A2058-87B2-0C1D-DEA0-F2CE79049E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641" y="2053482"/>
            <a:ext cx="2947271" cy="457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88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ED2659-DA67-B782-E810-295EBCEF3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97" y="436098"/>
            <a:ext cx="4391502" cy="53386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9590BB-0963-0A1C-977D-405D9C80F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95" y="285226"/>
            <a:ext cx="4762416" cy="29644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34BEB6-9CB4-8C2B-EB2E-2FAFCA956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340" y="2578205"/>
            <a:ext cx="2733820" cy="399456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CAAEA7-3C35-BB69-F0AC-B293C87134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980" y="2307102"/>
            <a:ext cx="2995189" cy="426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058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EB1F4C-E830-C082-5C78-268E32126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Вживання рослинної їжі </a:t>
            </a:r>
            <a:endParaRPr lang="ru-UA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6B7E26-5AB9-6D76-3DF9-0052F6A1E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347" y="2757268"/>
            <a:ext cx="3833071" cy="34900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4FF4457-2015-0E20-ABF3-B98EB63195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7268"/>
            <a:ext cx="4058904" cy="37842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E4E761E-B13C-D99B-304A-DF465C3822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861" y="2757268"/>
            <a:ext cx="3666018" cy="349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30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8D11CC-340B-A13B-440E-6984D83AC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Вживання рослинної їжі </a:t>
            </a:r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39F737-9FE7-93F5-7C6C-163CFF3E8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93" y="1963903"/>
            <a:ext cx="2664316" cy="32149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11F892-FED3-BA6E-51A0-646814F29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342" y="4072597"/>
            <a:ext cx="3583514" cy="26381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6AF622-ABD2-8BA1-6400-542C4BF2DC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293" y="1963903"/>
            <a:ext cx="2458367" cy="32149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A70EEC-931A-0E61-6D4F-099AAE4A8F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344" y="1963903"/>
            <a:ext cx="2685171" cy="32149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2AFE64B-B894-FA2B-7CF4-CA8D4EE831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3777" y="4492512"/>
            <a:ext cx="3722223" cy="212198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80F1C18-27EB-0617-221F-6E7494A77F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6298" y="1601899"/>
            <a:ext cx="3839505" cy="254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348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7AB365-4370-44A5-C27C-23561D281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Збереження навколишнього середовища </a:t>
            </a:r>
            <a:endParaRPr lang="ru-UA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187C0E-DC88-C7C4-0EFB-96841B4A8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0543" y="2276141"/>
            <a:ext cx="4900878" cy="34700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D35B8E-BECA-1D73-AC1E-5BAA9060C6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821" y="1560720"/>
            <a:ext cx="3192668" cy="49008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972368-B55F-FDCE-6692-B28ADF174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046" y="4138560"/>
            <a:ext cx="4724644" cy="212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25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FA3823-1912-8A2E-0F98-6FF51BDD2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973667"/>
            <a:ext cx="9944455" cy="1009877"/>
          </a:xfrm>
        </p:spPr>
        <p:txBody>
          <a:bodyPr/>
          <a:lstStyle/>
          <a:p>
            <a:r>
              <a:rPr lang="uk-UA" dirty="0"/>
              <a:t>Збереження навколишнього середовища</a:t>
            </a:r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AB6D46-1CE1-678E-006C-A8F15B8A9F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70" y="1835359"/>
            <a:ext cx="5457826" cy="247087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F1FAB2-2D9F-C4EB-9AB7-D70889C6D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211" y="1844903"/>
            <a:ext cx="5255895" cy="246133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A599477-1FA6-6F61-F861-3B0738E4A9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636" y="4069122"/>
            <a:ext cx="5928140" cy="257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07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8C0BFCF-F9B8-2A9C-6E01-E46704797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478302"/>
            <a:ext cx="9353612" cy="1202330"/>
          </a:xfrm>
        </p:spPr>
        <p:txBody>
          <a:bodyPr/>
          <a:lstStyle/>
          <a:p>
            <a:pPr algn="ctr"/>
            <a:r>
              <a:rPr lang="ru-RU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Тип </a:t>
            </a:r>
            <a:r>
              <a:rPr lang="ru-RU" sz="4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проєкту</a:t>
            </a:r>
            <a:r>
              <a:rPr lang="ru-RU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довгостроковий</a:t>
            </a:r>
            <a:r>
              <a:rPr lang="ru-RU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UA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D15126E-9385-9085-F9D6-D54A090D4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776" y="2264898"/>
            <a:ext cx="11282290" cy="4234376"/>
          </a:xfrm>
        </p:spPr>
        <p:txBody>
          <a:bodyPr>
            <a:normAutofit/>
          </a:bodyPr>
          <a:lstStyle/>
          <a:p>
            <a:pPr fontAlgn="base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Мета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проєкту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 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сприяти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формуванню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у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дошкільників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мотивації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до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дій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і моделей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поведінки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орієнтованих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сталий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стиль 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життя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/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Завданнями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проєкту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є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створення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умов для:</a:t>
            </a:r>
            <a:endParaRPr lang="ru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/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1)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формування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у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дітей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початкових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уявлень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про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дії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та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поведінку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що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орієнтовані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сталий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розвиток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необхідних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для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свідомого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вибору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способу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власного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життя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endParaRPr lang="ru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/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2)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усвідомлення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дошкільниками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необхідності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збереження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ресурсів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Землі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та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особистої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причетності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до 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майбутнього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суспільства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і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природи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endParaRPr lang="ru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/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3)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розвиток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у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дітей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звичок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і моделей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поведінки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що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відповідають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сталому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розвитку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бажання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діяти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у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цьому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напрямі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463060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8D36CF-A40C-959B-28DD-1C05E0B0F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587" y="534572"/>
            <a:ext cx="10353821" cy="1406770"/>
          </a:xfrm>
        </p:spPr>
        <p:txBody>
          <a:bodyPr/>
          <a:lstStyle/>
          <a:p>
            <a:r>
              <a:rPr lang="uk-UA" dirty="0"/>
              <a:t>Збереження навколишнього середовища</a:t>
            </a:r>
            <a:br>
              <a:rPr lang="uk-UA" dirty="0"/>
            </a:br>
            <a:r>
              <a:rPr lang="uk-UA" sz="2800" dirty="0"/>
              <a:t>Створення проблемної ситуації «Як допомогти комахам?»</a:t>
            </a:r>
            <a:endParaRPr lang="ru-UA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0B4C8E-CC50-9D7B-AE2F-8A69FED34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8" y="2461846"/>
            <a:ext cx="2888463" cy="38615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A35555-2323-4540-E15F-7E4CD4EF3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308" y="2461846"/>
            <a:ext cx="2869692" cy="38615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0D7149-4133-FE40-4883-BC157CF06A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580" y="2546252"/>
            <a:ext cx="2517999" cy="37771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9E10F1-FC80-5F33-922E-D9939C88A1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59" y="2546252"/>
            <a:ext cx="2649296" cy="377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525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FB37C6-7B8E-B980-4671-F1DB90B84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49" y="618978"/>
            <a:ext cx="10016197" cy="1061654"/>
          </a:xfrm>
        </p:spPr>
        <p:txBody>
          <a:bodyPr/>
          <a:lstStyle/>
          <a:p>
            <a:r>
              <a:rPr lang="ru-RU" dirty="0" err="1"/>
              <a:t>Збереження</a:t>
            </a:r>
            <a:r>
              <a:rPr lang="ru-RU" dirty="0"/>
              <a:t> </a:t>
            </a:r>
            <a:r>
              <a:rPr lang="ru-RU" dirty="0" err="1"/>
              <a:t>навколишнього</a:t>
            </a:r>
            <a:r>
              <a:rPr lang="ru-RU" dirty="0"/>
              <a:t> </a:t>
            </a:r>
            <a:r>
              <a:rPr lang="ru-RU" dirty="0" err="1"/>
              <a:t>середовища</a:t>
            </a:r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B17165-51D9-E2CC-2111-AEBF3FDB3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6" y="2096086"/>
            <a:ext cx="2531037" cy="44946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3E9A69-AC28-5937-AC14-25586FBD20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084" y="2096086"/>
            <a:ext cx="2707738" cy="44946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9CA8227-5495-71B5-E9D5-491243B2FE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374" y="2096086"/>
            <a:ext cx="2820138" cy="449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09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AA88CB61-23B7-E903-2E40-45F43FDA1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506437"/>
            <a:ext cx="9972591" cy="1702191"/>
          </a:xfrm>
        </p:spPr>
        <p:txBody>
          <a:bodyPr/>
          <a:lstStyle/>
          <a:p>
            <a:r>
              <a:rPr lang="uk-UA" sz="7200" dirty="0"/>
              <a:t>Дякуємо за увагу!</a:t>
            </a:r>
            <a:endParaRPr lang="ru-UA" sz="72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3E970AC-6EA4-49DE-37A4-3F0E7CF0D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82" y="2208628"/>
            <a:ext cx="10071065" cy="420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815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D6AFBE-51CF-D023-DBBD-B8C4FA23B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926" y="675249"/>
            <a:ext cx="10353822" cy="123795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Спілкування</a:t>
            </a:r>
            <a: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ru-UA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Звернення</a:t>
            </a: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та </a:t>
            </a:r>
            <a:r>
              <a:rPr lang="ru-RU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запрошення</a:t>
            </a: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до </a:t>
            </a:r>
            <a:r>
              <a:rPr lang="ru-RU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дії</a:t>
            </a: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UA"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8EB23E-D93D-62A3-3AA7-67FB2CE81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52" y="2039816"/>
            <a:ext cx="3423725" cy="45649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3DFEA1-1F26-72EC-FD94-A7841560A8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423" y="3908005"/>
            <a:ext cx="5992838" cy="269677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DB50C49-1D83-ED20-824A-A534D691C9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800" y="1323067"/>
            <a:ext cx="5373858" cy="241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98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085851-F46D-00F3-BE9A-E8E451BF4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Допомога</a:t>
            </a: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і </a:t>
            </a:r>
            <a:r>
              <a:rPr lang="ru-RU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подяка</a:t>
            </a: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за </a:t>
            </a:r>
            <a:r>
              <a:rPr lang="ru-RU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неї</a:t>
            </a: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UA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7B6E53-58CA-6018-287F-85C8B3BF2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37" y="1406768"/>
            <a:ext cx="2499407" cy="52701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22AE74-35C9-FFBD-6A04-E747C988D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862" y="1327150"/>
            <a:ext cx="2312253" cy="522001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C00652-69DE-5C61-49DC-EFADFA5D60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185" y="2632449"/>
            <a:ext cx="3313431" cy="404446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591F3AA-6EB6-0496-36A9-35B98D1E0A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364" y="1620844"/>
            <a:ext cx="3525026" cy="36244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D662E7F-AA40-8F07-30F1-CF3C9A90CA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510" y="4445263"/>
            <a:ext cx="4909625" cy="223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23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F55B94-A030-8582-1A06-1DBE5757E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Виконання</a:t>
            </a: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ролі</a:t>
            </a: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у </a:t>
            </a:r>
            <a:r>
              <a:rPr lang="ru-RU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грі</a:t>
            </a: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UA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D0301B-D593-82F6-D1E4-DEE79CD05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19" y="1327151"/>
            <a:ext cx="2371769" cy="52705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0BB8BF-40B8-0ABD-2E59-9F5BA19B65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747" y="1327150"/>
            <a:ext cx="2371769" cy="527059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A9A0A15-B891-3A5D-839D-F0B83DB4B8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252" y="2514953"/>
            <a:ext cx="5724383" cy="289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29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076BA5-B883-57D0-A412-19E295D4A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/>
              <a:t>Виконання ролі у грі</a:t>
            </a:r>
            <a:endParaRPr lang="ru-UA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F9A2DA-B43C-BFD9-3E7F-D3C7180D0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58" y="2148051"/>
            <a:ext cx="3813109" cy="43429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1BB09E-741E-DC35-6029-E1044E075B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539" y="2148051"/>
            <a:ext cx="4010057" cy="43429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F03D0C8-A2EE-D88D-B659-531949BD53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849" y="2148051"/>
            <a:ext cx="3440993" cy="434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66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7E3B5C-AD76-23BA-5FD7-9CEA5FB00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Ресурси</a:t>
            </a:r>
            <a:r>
              <a:rPr lang="uk-UA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Спільна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гра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з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іграшками</a:t>
            </a:r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6BDABE-610C-1019-12E5-F9473539E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700" y="2343173"/>
            <a:ext cx="9321752" cy="419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83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0A08BA-93F9-0B46-0CEB-DA07CF9AC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9227003" cy="841064"/>
          </a:xfrm>
        </p:spPr>
        <p:txBody>
          <a:bodyPr/>
          <a:lstStyle/>
          <a:p>
            <a:r>
              <a:rPr lang="ru-RU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Збереження</a:t>
            </a:r>
            <a: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та </a:t>
            </a:r>
            <a:r>
              <a:rPr lang="ru-RU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раціональне</a:t>
            </a:r>
            <a: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використання</a:t>
            </a:r>
            <a: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води</a:t>
            </a:r>
            <a:endParaRPr lang="ru-UA" sz="32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391B91-04B2-48C8-F3DD-1FD814F17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037" y="1814732"/>
            <a:ext cx="2464190" cy="47294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17AF8E-A8F8-91D8-961E-65AF5CC41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48" y="1814732"/>
            <a:ext cx="3663924" cy="47294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A1E12C-D451-80D6-20C5-A06951995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807" y="1814732"/>
            <a:ext cx="3449857" cy="46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524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8AC6BF-A9A7-2B37-E3BE-7FB357BC5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71" y="1842869"/>
            <a:ext cx="3418331" cy="4761912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E45366D-2237-C968-7932-0F6C6BBF1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576775"/>
            <a:ext cx="9649034" cy="1103857"/>
          </a:xfrm>
        </p:spPr>
        <p:txBody>
          <a:bodyPr/>
          <a:lstStyle/>
          <a:p>
            <a:r>
              <a:rPr lang="uk-UA" dirty="0"/>
              <a:t>Збереження та раціональне використання води </a:t>
            </a:r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E2902E-901E-A548-B0AC-4E202F8D2E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078" y="1842869"/>
            <a:ext cx="2677844" cy="47619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0FF69F0-EA7D-6E4D-FEB7-EBB9819E76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406" y="1842870"/>
            <a:ext cx="3418331" cy="476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505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Совет директоров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Совет директоров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вет директоров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TM02900722[[fn=Ион (конференц-зал)]]</Template>
  <TotalTime>274</TotalTime>
  <Words>243</Words>
  <Application>Microsoft Office PowerPoint</Application>
  <PresentationFormat>Широкоэкранный</PresentationFormat>
  <Paragraphs>27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Century Gothic</vt:lpstr>
      <vt:lpstr>Times New Roman</vt:lpstr>
      <vt:lpstr>Wingdings 3</vt:lpstr>
      <vt:lpstr>Совет директоров</vt:lpstr>
      <vt:lpstr>« Збережемо,наші багатства! Або як діяти відповідальним дошкільнятам!»  За програмою розвитку  «Дошкільнятам-освіту для сталого розвитку» </vt:lpstr>
      <vt:lpstr>Тип проєкту – довгостроковий  </vt:lpstr>
      <vt:lpstr>Спілкування  Звернення та запрошення до дії </vt:lpstr>
      <vt:lpstr>Допомога і подяка за неї </vt:lpstr>
      <vt:lpstr>Виконання ролі у грі </vt:lpstr>
      <vt:lpstr>Виконання ролі у грі</vt:lpstr>
      <vt:lpstr>Ресурси . Спільна гра з іграшками</vt:lpstr>
      <vt:lpstr>Збереження та раціональне використання води</vt:lpstr>
      <vt:lpstr>Збереження та раціональне використання води </vt:lpstr>
      <vt:lpstr>Збереження тепла у приміщенні  Малювання «Вогонь-джерело тепла»</vt:lpstr>
      <vt:lpstr> Збереження тепла у приміщенні  Робота з геобордом «Будинок» </vt:lpstr>
      <vt:lpstr> Збереження тепла в приміщенні  Художньо-продуктивна діяльність «Будинок» </vt:lpstr>
      <vt:lpstr>Природа -наш друг Догляд за рослинами -допомога природі </vt:lpstr>
      <vt:lpstr>Догляд за рослинами</vt:lpstr>
      <vt:lpstr>Презентация PowerPoint</vt:lpstr>
      <vt:lpstr>Вживання рослинної їжі </vt:lpstr>
      <vt:lpstr>Вживання рослинної їжі </vt:lpstr>
      <vt:lpstr>Збереження навколишнього середовища </vt:lpstr>
      <vt:lpstr>Збереження навколишнього середовища</vt:lpstr>
      <vt:lpstr>Збереження навколишнього середовища Створення проблемної ситуації «Як допомогти комахам?»</vt:lpstr>
      <vt:lpstr>Збереження навколишнього середовища</vt:lpstr>
      <vt:lpstr>Дякуємо за увагу!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 Збережемо,наші багатства! Або як діяти відповідальним дошкільнятам!»  За програмою розвитку  «Дошкільнятам-освіту для сталого розвитку» </dc:title>
  <dc:creator>Natalka</dc:creator>
  <cp:lastModifiedBy>Natalka</cp:lastModifiedBy>
  <cp:revision>4</cp:revision>
  <dcterms:created xsi:type="dcterms:W3CDTF">2022-05-28T14:27:51Z</dcterms:created>
  <dcterms:modified xsi:type="dcterms:W3CDTF">2022-05-29T15:13:10Z</dcterms:modified>
</cp:coreProperties>
</file>