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59" r:id="rId4"/>
    <p:sldId id="260" r:id="rId5"/>
    <p:sldId id="270" r:id="rId6"/>
    <p:sldId id="262" r:id="rId7"/>
    <p:sldId id="263" r:id="rId8"/>
    <p:sldId id="264" r:id="rId9"/>
    <p:sldId id="267" r:id="rId10"/>
    <p:sldId id="271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5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A0E01A-673E-4E50-85AA-83EA4C2E9381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A702E4-1572-4375-8C77-F7041177D45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702E4-1572-4375-8C77-F7041177D450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D92DA-0D4D-416B-994F-6D938A9951BB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3F04-FF5D-4C70-9889-FFEC60C0E2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D92DA-0D4D-416B-994F-6D938A9951BB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3F04-FF5D-4C70-9889-FFEC60C0E2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D92DA-0D4D-416B-994F-6D938A9951BB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3F04-FF5D-4C70-9889-FFEC60C0E2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D92DA-0D4D-416B-994F-6D938A9951BB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3F04-FF5D-4C70-9889-FFEC60C0E2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D92DA-0D4D-416B-994F-6D938A9951BB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3F04-FF5D-4C70-9889-FFEC60C0E2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D92DA-0D4D-416B-994F-6D938A9951BB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3F04-FF5D-4C70-9889-FFEC60C0E2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D92DA-0D4D-416B-994F-6D938A9951BB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3F04-FF5D-4C70-9889-FFEC60C0E2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D92DA-0D4D-416B-994F-6D938A9951BB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3F04-FF5D-4C70-9889-FFEC60C0E2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D92DA-0D4D-416B-994F-6D938A9951BB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3F04-FF5D-4C70-9889-FFEC60C0E2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D92DA-0D4D-416B-994F-6D938A9951BB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3F04-FF5D-4C70-9889-FFEC60C0E2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D92DA-0D4D-416B-994F-6D938A9951BB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3F04-FF5D-4C70-9889-FFEC60C0E2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D92DA-0D4D-416B-994F-6D938A9951BB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A3F04-FF5D-4C70-9889-FFEC60C0E20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.jpeg"/><Relationship Id="rId7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Шаблон Для Презентации По Экологии - fontse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1056" y="0"/>
            <a:ext cx="9505056" cy="6858000"/>
          </a:xfrm>
          <a:prstGeom prst="rect">
            <a:avLst/>
          </a:prstGeom>
          <a:noFill/>
        </p:spPr>
      </p:pic>
      <p:pic>
        <p:nvPicPr>
          <p:cNvPr id="5" name="Picture 4" descr="Сталий розвиток Archives - ЖЗДО №65 ЖМР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620688"/>
            <a:ext cx="4968552" cy="396044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499992" y="764704"/>
            <a:ext cx="4248472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3200" b="1" i="1" dirty="0" smtClean="0">
              <a:solidFill>
                <a:schemeClr val="tx2"/>
              </a:solidFill>
              <a:latin typeface="Bookman Old Style" pitchFamily="18" charset="0"/>
            </a:endParaRPr>
          </a:p>
          <a:p>
            <a:pPr algn="ctr"/>
            <a:r>
              <a:rPr lang="uk-UA" sz="2800" b="1" i="1" dirty="0" smtClean="0">
                <a:solidFill>
                  <a:schemeClr val="tx2"/>
                </a:solidFill>
                <a:latin typeface="Bookman Old Style" pitchFamily="18" charset="0"/>
              </a:rPr>
              <a:t>Презентація проекту</a:t>
            </a:r>
          </a:p>
          <a:p>
            <a:pPr algn="ctr"/>
            <a:r>
              <a:rPr lang="uk-UA" sz="2800" b="1" i="1" dirty="0" smtClean="0">
                <a:solidFill>
                  <a:schemeClr val="tx2"/>
                </a:solidFill>
                <a:latin typeface="Bookman Old Style" pitchFamily="18" charset="0"/>
              </a:rPr>
              <a:t>групи </a:t>
            </a:r>
            <a:r>
              <a:rPr lang="uk-UA" sz="2800" b="1" i="1" dirty="0" err="1" smtClean="0">
                <a:solidFill>
                  <a:schemeClr val="tx2"/>
                </a:solidFill>
                <a:latin typeface="Bookman Old Style" pitchFamily="18" charset="0"/>
              </a:rPr>
              <a:t>“Буратіно”</a:t>
            </a:r>
            <a:endParaRPr lang="uk-UA" sz="2800" b="1" i="1" dirty="0" smtClean="0">
              <a:solidFill>
                <a:schemeClr val="tx2"/>
              </a:solidFill>
              <a:latin typeface="Bookman Old Style" pitchFamily="18" charset="0"/>
            </a:endParaRPr>
          </a:p>
          <a:p>
            <a:pPr algn="ctr"/>
            <a:r>
              <a:rPr lang="uk-UA" sz="2400" b="1" i="1" dirty="0" smtClean="0">
                <a:solidFill>
                  <a:schemeClr val="tx2"/>
                </a:solidFill>
                <a:latin typeface="Bookman Old Style" pitchFamily="18" charset="0"/>
              </a:rPr>
              <a:t>ЗДО № 39 м. Ужгорода</a:t>
            </a:r>
          </a:p>
          <a:p>
            <a:pPr algn="ctr"/>
            <a:endParaRPr lang="uk-UA" sz="2400" b="1" i="1" dirty="0" smtClean="0">
              <a:solidFill>
                <a:schemeClr val="tx2"/>
              </a:solidFill>
              <a:latin typeface="Bookman Old Style" pitchFamily="18" charset="0"/>
            </a:endParaRPr>
          </a:p>
          <a:p>
            <a:pPr algn="ctr"/>
            <a:r>
              <a:rPr lang="uk-UA" sz="2400" b="1" i="1" dirty="0" smtClean="0">
                <a:solidFill>
                  <a:schemeClr val="tx2"/>
                </a:solidFill>
                <a:latin typeface="Bookman Old Style" pitchFamily="18" charset="0"/>
              </a:rPr>
              <a:t>Тема проекту:</a:t>
            </a:r>
          </a:p>
          <a:p>
            <a:pPr algn="ctr"/>
            <a:r>
              <a:rPr lang="uk-UA" sz="2400" b="1" i="1" dirty="0" err="1" smtClean="0">
                <a:solidFill>
                  <a:schemeClr val="tx2"/>
                </a:solidFill>
                <a:latin typeface="Bookman Old Style" pitchFamily="18" charset="0"/>
              </a:rPr>
              <a:t>“</a:t>
            </a:r>
            <a:r>
              <a:rPr lang="uk-UA" sz="2800" b="1" i="1" dirty="0" err="1" smtClean="0">
                <a:solidFill>
                  <a:schemeClr val="tx2"/>
                </a:solidFill>
                <a:latin typeface="Bookman Old Style" pitchFamily="18" charset="0"/>
              </a:rPr>
              <a:t>Формування</a:t>
            </a:r>
            <a:r>
              <a:rPr lang="uk-UA" sz="2800" b="1" i="1" dirty="0" smtClean="0">
                <a:solidFill>
                  <a:schemeClr val="tx2"/>
                </a:solidFill>
                <a:latin typeface="Bookman Old Style" pitchFamily="18" charset="0"/>
              </a:rPr>
              <a:t> в дітей звичних моделей поведінки в процесі екологічного </a:t>
            </a:r>
            <a:r>
              <a:rPr lang="uk-UA" sz="2800" b="1" i="1" dirty="0" err="1" smtClean="0">
                <a:solidFill>
                  <a:schemeClr val="tx2"/>
                </a:solidFill>
                <a:latin typeface="Bookman Old Style" pitchFamily="18" charset="0"/>
              </a:rPr>
              <a:t>виховання</a:t>
            </a:r>
            <a:r>
              <a:rPr lang="uk-UA" sz="2800" b="1" i="1" dirty="0" err="1" smtClean="0">
                <a:solidFill>
                  <a:schemeClr val="tx2"/>
                </a:solidFill>
              </a:rPr>
              <a:t>”</a:t>
            </a:r>
            <a:endParaRPr lang="uk-UA" sz="2800" b="1" i="1" dirty="0" smtClean="0">
              <a:solidFill>
                <a:schemeClr val="tx2"/>
              </a:solidFill>
            </a:endParaRPr>
          </a:p>
          <a:p>
            <a:pPr algn="ctr"/>
            <a:endParaRPr lang="ru-RU" sz="2800" i="1" dirty="0">
              <a:solidFill>
                <a:schemeClr val="tx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4860160"/>
            <a:ext cx="457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 descr="https://naurok.com.ua/uploads/files/351445/97171/103634_images/thumb_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Шаблон Для Презентации По Экологии - fontse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28437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331640" y="692697"/>
            <a:ext cx="727280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FF0000"/>
                </a:solidFill>
                <a:latin typeface="Bookman Old Style" pitchFamily="18" charset="0"/>
              </a:rPr>
              <a:t>Мета </a:t>
            </a:r>
            <a:r>
              <a:rPr lang="ru-RU" sz="2800" b="1" i="1" dirty="0" err="1" smtClean="0">
                <a:solidFill>
                  <a:srgbClr val="FF0000"/>
                </a:solidFill>
                <a:latin typeface="Bookman Old Style" pitchFamily="18" charset="0"/>
              </a:rPr>
              <a:t>екологічного</a:t>
            </a:r>
            <a:r>
              <a:rPr lang="ru-RU" sz="2800" b="1" i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  <a:latin typeface="Bookman Old Style" pitchFamily="18" charset="0"/>
              </a:rPr>
              <a:t>виховання</a:t>
            </a:r>
            <a:r>
              <a:rPr lang="ru-RU" sz="2800" b="1" i="1" dirty="0" smtClean="0">
                <a:solidFill>
                  <a:srgbClr val="FF0000"/>
                </a:solidFill>
                <a:latin typeface="Bookman Old Style" pitchFamily="18" charset="0"/>
              </a:rPr>
              <a:t>:</a:t>
            </a:r>
            <a:r>
              <a:rPr lang="ru-RU" sz="2800" dirty="0" smtClean="0">
                <a:solidFill>
                  <a:srgbClr val="FF0000"/>
                </a:solidFill>
                <a:latin typeface="Bookman Old Style" pitchFamily="18" charset="0"/>
              </a:rPr>
              <a:t>  </a:t>
            </a:r>
            <a:r>
              <a:rPr lang="ru-RU" sz="2800" dirty="0" smtClean="0"/>
              <a:t> </a:t>
            </a:r>
          </a:p>
          <a:p>
            <a:pPr marL="0" lvl="2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/>
              <a:t>• </a:t>
            </a:r>
            <a:r>
              <a:rPr lang="ru-RU" sz="2400" dirty="0" err="1" smtClean="0">
                <a:latin typeface="Bookman Old Style" pitchFamily="18" charset="0"/>
              </a:rPr>
              <a:t>виховання</a:t>
            </a:r>
            <a:r>
              <a:rPr lang="ru-RU" sz="2400" dirty="0" smtClean="0">
                <a:latin typeface="Bookman Old Style" pitchFamily="18" charset="0"/>
              </a:rPr>
              <a:t> </a:t>
            </a:r>
            <a:r>
              <a:rPr lang="ru-RU" sz="2400" dirty="0" err="1" smtClean="0">
                <a:latin typeface="Bookman Old Style" pitchFamily="18" charset="0"/>
              </a:rPr>
              <a:t>любові</a:t>
            </a:r>
            <a:r>
              <a:rPr lang="ru-RU" sz="2400" dirty="0" smtClean="0">
                <a:latin typeface="Bookman Old Style" pitchFamily="18" charset="0"/>
              </a:rPr>
              <a:t>, </a:t>
            </a:r>
            <a:r>
              <a:rPr lang="ru-RU" sz="2400" dirty="0" err="1" smtClean="0">
                <a:latin typeface="Bookman Old Style" pitchFamily="18" charset="0"/>
              </a:rPr>
              <a:t>чуйності</a:t>
            </a:r>
            <a:r>
              <a:rPr lang="ru-RU" sz="2400" dirty="0" smtClean="0">
                <a:latin typeface="Bookman Old Style" pitchFamily="18" charset="0"/>
              </a:rPr>
              <a:t>, </a:t>
            </a:r>
            <a:r>
              <a:rPr lang="ru-RU" sz="2400" dirty="0" err="1" smtClean="0">
                <a:latin typeface="Bookman Old Style" pitchFamily="18" charset="0"/>
              </a:rPr>
              <a:t>доброзичливого</a:t>
            </a:r>
            <a:r>
              <a:rPr lang="ru-RU" sz="2400" dirty="0" smtClean="0">
                <a:latin typeface="Bookman Old Style" pitchFamily="18" charset="0"/>
              </a:rPr>
              <a:t> </a:t>
            </a:r>
            <a:r>
              <a:rPr lang="ru-RU" sz="2400" dirty="0" err="1" smtClean="0">
                <a:latin typeface="Bookman Old Style" pitchFamily="18" charset="0"/>
              </a:rPr>
              <a:t>ставлення</a:t>
            </a:r>
            <a:r>
              <a:rPr lang="ru-RU" sz="2400" dirty="0" smtClean="0">
                <a:latin typeface="Bookman Old Style" pitchFamily="18" charset="0"/>
              </a:rPr>
              <a:t> до </a:t>
            </a:r>
            <a:r>
              <a:rPr lang="ru-RU" sz="2400" dirty="0" err="1" smtClean="0">
                <a:latin typeface="Bookman Old Style" pitchFamily="18" charset="0"/>
              </a:rPr>
              <a:t>об'єктів</a:t>
            </a:r>
            <a:r>
              <a:rPr lang="ru-RU" sz="2400" dirty="0" smtClean="0">
                <a:latin typeface="Bookman Old Style" pitchFamily="18" charset="0"/>
              </a:rPr>
              <a:t> </a:t>
            </a:r>
            <a:r>
              <a:rPr lang="ru-RU" sz="2400" dirty="0" err="1" smtClean="0">
                <a:latin typeface="Bookman Old Style" pitchFamily="18" charset="0"/>
              </a:rPr>
              <a:t>природи</a:t>
            </a:r>
            <a:r>
              <a:rPr lang="ru-RU" sz="2400" dirty="0" smtClean="0">
                <a:latin typeface="Bookman Old Style" pitchFamily="18" charset="0"/>
              </a:rPr>
              <a:t>;                                                          • </a:t>
            </a:r>
            <a:r>
              <a:rPr lang="ru-RU" sz="2400" dirty="0" err="1" smtClean="0">
                <a:latin typeface="Bookman Old Style" pitchFamily="18" charset="0"/>
              </a:rPr>
              <a:t>виховання</a:t>
            </a:r>
            <a:r>
              <a:rPr lang="ru-RU" sz="2400" dirty="0" smtClean="0">
                <a:latin typeface="Bookman Old Style" pitchFamily="18" charset="0"/>
              </a:rPr>
              <a:t> потреби у </a:t>
            </a:r>
            <a:r>
              <a:rPr lang="ru-RU" sz="2400" dirty="0" err="1" smtClean="0">
                <a:latin typeface="Bookman Old Style" pitchFamily="18" charset="0"/>
              </a:rPr>
              <a:t>спілкуванні</a:t>
            </a:r>
            <a:r>
              <a:rPr lang="ru-RU" sz="2400" dirty="0" smtClean="0">
                <a:latin typeface="Bookman Old Style" pitchFamily="18" charset="0"/>
              </a:rPr>
              <a:t> </a:t>
            </a:r>
            <a:r>
              <a:rPr lang="ru-RU" sz="2400" dirty="0" err="1" smtClean="0">
                <a:latin typeface="Bookman Old Style" pitchFamily="18" charset="0"/>
              </a:rPr>
              <a:t>з</a:t>
            </a:r>
            <a:r>
              <a:rPr lang="ru-RU" sz="2400" dirty="0" smtClean="0">
                <a:latin typeface="Bookman Old Style" pitchFamily="18" charset="0"/>
              </a:rPr>
              <a:t> природою, </a:t>
            </a:r>
            <a:r>
              <a:rPr lang="ru-RU" sz="2400" dirty="0" err="1" smtClean="0">
                <a:latin typeface="Bookman Old Style" pitchFamily="18" charset="0"/>
              </a:rPr>
              <a:t>уміння</a:t>
            </a:r>
            <a:r>
              <a:rPr lang="ru-RU" sz="2400" dirty="0" smtClean="0">
                <a:latin typeface="Bookman Old Style" pitchFamily="18" charset="0"/>
              </a:rPr>
              <a:t> </a:t>
            </a:r>
            <a:r>
              <a:rPr lang="ru-RU" sz="2400" dirty="0" err="1" smtClean="0">
                <a:latin typeface="Bookman Old Style" pitchFamily="18" charset="0"/>
              </a:rPr>
              <a:t>спостерігати</a:t>
            </a:r>
            <a:r>
              <a:rPr lang="ru-RU" sz="2400" dirty="0" smtClean="0">
                <a:latin typeface="Bookman Old Style" pitchFamily="18" charset="0"/>
              </a:rPr>
              <a:t> </a:t>
            </a:r>
            <a:r>
              <a:rPr lang="ru-RU" sz="2400" dirty="0" err="1" smtClean="0">
                <a:latin typeface="Bookman Old Style" pitchFamily="18" charset="0"/>
              </a:rPr>
              <a:t>й</a:t>
            </a:r>
            <a:r>
              <a:rPr lang="ru-RU" sz="2400" dirty="0" smtClean="0">
                <a:latin typeface="Bookman Old Style" pitchFamily="18" charset="0"/>
              </a:rPr>
              <a:t> </a:t>
            </a:r>
            <a:r>
              <a:rPr lang="ru-RU" sz="2400" dirty="0" err="1" smtClean="0">
                <a:latin typeface="Bookman Old Style" pitchFamily="18" charset="0"/>
              </a:rPr>
              <a:t>відчувати</a:t>
            </a:r>
            <a:r>
              <a:rPr lang="ru-RU" sz="2400" dirty="0" smtClean="0">
                <a:latin typeface="Bookman Old Style" pitchFamily="18" charset="0"/>
              </a:rPr>
              <a:t> </a:t>
            </a:r>
            <a:r>
              <a:rPr lang="ru-RU" sz="2400" dirty="0" err="1" smtClean="0">
                <a:latin typeface="Bookman Old Style" pitchFamily="18" charset="0"/>
              </a:rPr>
              <a:t>її</a:t>
            </a:r>
            <a:r>
              <a:rPr lang="ru-RU" sz="2400" dirty="0" smtClean="0">
                <a:latin typeface="Bookman Old Style" pitchFamily="18" charset="0"/>
              </a:rPr>
              <a:t> красу </a:t>
            </a:r>
            <a:r>
              <a:rPr lang="ru-RU" sz="2400" dirty="0" err="1" smtClean="0">
                <a:latin typeface="Bookman Old Style" pitchFamily="18" charset="0"/>
              </a:rPr>
              <a:t>й</a:t>
            </a:r>
            <a:r>
              <a:rPr lang="ru-RU" sz="2400" dirty="0" smtClean="0">
                <a:latin typeface="Bookman Old Style" pitchFamily="18" charset="0"/>
              </a:rPr>
              <a:t> </a:t>
            </a:r>
            <a:r>
              <a:rPr lang="ru-RU" sz="2400" dirty="0" err="1" smtClean="0">
                <a:latin typeface="Bookman Old Style" pitchFamily="18" charset="0"/>
              </a:rPr>
              <a:t>гармонію</a:t>
            </a:r>
            <a:r>
              <a:rPr lang="ru-RU" sz="2400" dirty="0" smtClean="0">
                <a:latin typeface="Bookman Old Style" pitchFamily="18" charset="0"/>
              </a:rPr>
              <a:t>;                          </a:t>
            </a:r>
          </a:p>
          <a:p>
            <a:pPr marL="0" lvl="2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Bookman Old Style" pitchFamily="18" charset="0"/>
              </a:rPr>
              <a:t> • </a:t>
            </a:r>
            <a:r>
              <a:rPr lang="ru-RU" sz="2400" dirty="0" err="1" smtClean="0">
                <a:latin typeface="Bookman Old Style" pitchFamily="18" charset="0"/>
              </a:rPr>
              <a:t>розвиток</a:t>
            </a:r>
            <a:r>
              <a:rPr lang="ru-RU" sz="2400" dirty="0" smtClean="0">
                <a:latin typeface="Bookman Old Style" pitchFamily="18" charset="0"/>
              </a:rPr>
              <a:t> </a:t>
            </a:r>
            <a:r>
              <a:rPr lang="ru-RU" sz="2400" dirty="0" err="1" smtClean="0">
                <a:latin typeface="Bookman Old Style" pitchFamily="18" charset="0"/>
              </a:rPr>
              <a:t>інтересу</a:t>
            </a:r>
            <a:r>
              <a:rPr lang="ru-RU" sz="2400" dirty="0" smtClean="0">
                <a:latin typeface="Bookman Old Style" pitchFamily="18" charset="0"/>
              </a:rPr>
              <a:t>, </a:t>
            </a:r>
            <a:r>
              <a:rPr lang="ru-RU" sz="2400" dirty="0" err="1" smtClean="0">
                <a:latin typeface="Bookman Old Style" pitchFamily="18" charset="0"/>
              </a:rPr>
              <a:t>прагнення</a:t>
            </a:r>
            <a:r>
              <a:rPr lang="ru-RU" sz="2400" dirty="0" smtClean="0">
                <a:latin typeface="Bookman Old Style" pitchFamily="18" charset="0"/>
              </a:rPr>
              <a:t> до </a:t>
            </a:r>
            <a:r>
              <a:rPr lang="ru-RU" sz="2400" dirty="0" err="1" smtClean="0">
                <a:latin typeface="Bookman Old Style" pitchFamily="18" charset="0"/>
              </a:rPr>
              <a:t>пізнання</a:t>
            </a:r>
            <a:r>
              <a:rPr lang="ru-RU" sz="2400" dirty="0" smtClean="0">
                <a:latin typeface="Bookman Old Style" pitchFamily="18" charset="0"/>
              </a:rPr>
              <a:t> </a:t>
            </a:r>
            <a:r>
              <a:rPr lang="ru-RU" sz="2400" dirty="0" err="1" smtClean="0">
                <a:latin typeface="Bookman Old Style" pitchFamily="18" charset="0"/>
              </a:rPr>
              <a:t>природи</a:t>
            </a:r>
            <a:r>
              <a:rPr lang="ru-RU" sz="2400" dirty="0" smtClean="0">
                <a:latin typeface="Bookman Old Style" pitchFamily="18" charset="0"/>
              </a:rPr>
              <a:t>;                                              </a:t>
            </a:r>
          </a:p>
          <a:p>
            <a:pPr marL="0" lvl="2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Bookman Old Style" pitchFamily="18" charset="0"/>
              </a:rPr>
              <a:t> • </a:t>
            </a:r>
            <a:r>
              <a:rPr lang="ru-RU" sz="2400" dirty="0" err="1" smtClean="0">
                <a:latin typeface="Bookman Old Style" pitchFamily="18" charset="0"/>
              </a:rPr>
              <a:t>виховання</a:t>
            </a:r>
            <a:r>
              <a:rPr lang="ru-RU" sz="2400" dirty="0" smtClean="0">
                <a:latin typeface="Bookman Old Style" pitchFamily="18" charset="0"/>
              </a:rPr>
              <a:t> </a:t>
            </a:r>
            <a:r>
              <a:rPr lang="ru-RU" sz="2400" dirty="0" err="1" smtClean="0">
                <a:latin typeface="Bookman Old Style" pitchFamily="18" charset="0"/>
              </a:rPr>
              <a:t>культури</a:t>
            </a:r>
            <a:r>
              <a:rPr lang="ru-RU" sz="2400" dirty="0" smtClean="0">
                <a:latin typeface="Bookman Old Style" pitchFamily="18" charset="0"/>
              </a:rPr>
              <a:t> </a:t>
            </a:r>
            <a:r>
              <a:rPr lang="ru-RU" sz="2400" dirty="0" err="1" smtClean="0">
                <a:latin typeface="Bookman Old Style" pitchFamily="18" charset="0"/>
              </a:rPr>
              <a:t>поведінки</a:t>
            </a:r>
            <a:r>
              <a:rPr lang="ru-RU" sz="2400" dirty="0" smtClean="0">
                <a:latin typeface="Bookman Old Style" pitchFamily="18" charset="0"/>
              </a:rPr>
              <a:t>, </a:t>
            </a:r>
            <a:r>
              <a:rPr lang="ru-RU" sz="2400" dirty="0" err="1" smtClean="0">
                <a:latin typeface="Bookman Old Style" pitchFamily="18" charset="0"/>
              </a:rPr>
              <a:t>відповідальності</a:t>
            </a:r>
            <a:r>
              <a:rPr lang="ru-RU" sz="2400" dirty="0" smtClean="0">
                <a:latin typeface="Bookman Old Style" pitchFamily="18" charset="0"/>
              </a:rPr>
              <a:t> за </a:t>
            </a:r>
            <a:r>
              <a:rPr lang="ru-RU" sz="2400" dirty="0" err="1" smtClean="0">
                <a:latin typeface="Bookman Old Style" pitchFamily="18" charset="0"/>
              </a:rPr>
              <a:t>свої</a:t>
            </a:r>
            <a:r>
              <a:rPr lang="ru-RU" sz="2400" dirty="0" smtClean="0">
                <a:latin typeface="Bookman Old Style" pitchFamily="18" charset="0"/>
              </a:rPr>
              <a:t> </a:t>
            </a:r>
            <a:r>
              <a:rPr lang="ru-RU" sz="2400" dirty="0" err="1" smtClean="0">
                <a:latin typeface="Bookman Old Style" pitchFamily="18" charset="0"/>
              </a:rPr>
              <a:t>вчинки</a:t>
            </a:r>
            <a:r>
              <a:rPr lang="ru-RU" sz="2400" dirty="0" smtClean="0">
                <a:latin typeface="Bookman Old Style" pitchFamily="18" charset="0"/>
              </a:rPr>
              <a:t> у </a:t>
            </a:r>
            <a:r>
              <a:rPr lang="ru-RU" sz="2400" dirty="0" err="1" smtClean="0">
                <a:latin typeface="Bookman Old Style" pitchFamily="18" charset="0"/>
              </a:rPr>
              <a:t>природі</a:t>
            </a:r>
            <a:r>
              <a:rPr lang="ru-RU" sz="2400" dirty="0" smtClean="0">
                <a:latin typeface="Bookman Old Style" pitchFamily="18" charset="0"/>
              </a:rPr>
              <a:t>;                                                                     • </a:t>
            </a:r>
            <a:r>
              <a:rPr lang="ru-RU" sz="2400" dirty="0" err="1" smtClean="0">
                <a:latin typeface="Bookman Old Style" pitchFamily="18" charset="0"/>
              </a:rPr>
              <a:t>формування</a:t>
            </a:r>
            <a:r>
              <a:rPr lang="ru-RU" sz="2400" dirty="0" smtClean="0">
                <a:latin typeface="Bookman Old Style" pitchFamily="18" charset="0"/>
              </a:rPr>
              <a:t> </a:t>
            </a:r>
            <a:r>
              <a:rPr lang="ru-RU" sz="2400" dirty="0" err="1" smtClean="0">
                <a:latin typeface="Bookman Old Style" pitchFamily="18" charset="0"/>
              </a:rPr>
              <a:t>здатності</a:t>
            </a:r>
            <a:r>
              <a:rPr lang="ru-RU" sz="2400" dirty="0" smtClean="0">
                <a:latin typeface="Bookman Old Style" pitchFamily="18" charset="0"/>
              </a:rPr>
              <a:t> та </a:t>
            </a:r>
            <a:r>
              <a:rPr lang="ru-RU" sz="2400" dirty="0" err="1" smtClean="0">
                <a:latin typeface="Bookman Old Style" pitchFamily="18" charset="0"/>
              </a:rPr>
              <a:t>вмінь</a:t>
            </a:r>
            <a:r>
              <a:rPr lang="ru-RU" sz="2400" dirty="0" smtClean="0">
                <a:latin typeface="Bookman Old Style" pitchFamily="18" charset="0"/>
              </a:rPr>
              <a:t> </a:t>
            </a:r>
            <a:r>
              <a:rPr lang="ru-RU" sz="2400" dirty="0" err="1" smtClean="0">
                <a:latin typeface="Bookman Old Style" pitchFamily="18" charset="0"/>
              </a:rPr>
              <a:t>піклуватися</a:t>
            </a:r>
            <a:r>
              <a:rPr lang="ru-RU" sz="2400" dirty="0" smtClean="0">
                <a:latin typeface="Bookman Old Style" pitchFamily="18" charset="0"/>
              </a:rPr>
              <a:t> про </a:t>
            </a:r>
            <a:r>
              <a:rPr lang="ru-RU" sz="2400" dirty="0" err="1" smtClean="0">
                <a:latin typeface="Bookman Old Style" pitchFamily="18" charset="0"/>
              </a:rPr>
              <a:t>природні</a:t>
            </a:r>
            <a:r>
              <a:rPr lang="ru-RU" sz="2400" dirty="0" smtClean="0">
                <a:latin typeface="Bookman Old Style" pitchFamily="18" charset="0"/>
              </a:rPr>
              <a:t>;                                     </a:t>
            </a:r>
          </a:p>
          <a:p>
            <a:pPr marL="0" lvl="2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Bookman Old Style" pitchFamily="18" charset="0"/>
              </a:rPr>
              <a:t>• </a:t>
            </a:r>
            <a:r>
              <a:rPr lang="ru-RU" sz="2400" dirty="0" err="1" smtClean="0">
                <a:latin typeface="Bookman Old Style" pitchFamily="18" charset="0"/>
              </a:rPr>
              <a:t>екологічно</a:t>
            </a:r>
            <a:r>
              <a:rPr lang="ru-RU" sz="2400" dirty="0" smtClean="0">
                <a:latin typeface="Bookman Old Style" pitchFamily="18" charset="0"/>
              </a:rPr>
              <a:t> </a:t>
            </a:r>
            <a:r>
              <a:rPr lang="ru-RU" sz="2400" dirty="0" err="1" smtClean="0">
                <a:latin typeface="Bookman Old Style" pitchFamily="18" charset="0"/>
              </a:rPr>
              <a:t>спрямована</a:t>
            </a:r>
            <a:r>
              <a:rPr lang="ru-RU" sz="2400" dirty="0" smtClean="0">
                <a:latin typeface="Bookman Old Style" pitchFamily="18" charset="0"/>
              </a:rPr>
              <a:t> </a:t>
            </a:r>
            <a:r>
              <a:rPr lang="ru-RU" sz="2400" dirty="0" err="1" smtClean="0">
                <a:latin typeface="Bookman Old Style" pitchFamily="18" charset="0"/>
              </a:rPr>
              <a:t>діяльність</a:t>
            </a:r>
            <a:r>
              <a:rPr lang="ru-RU" sz="2400" dirty="0" smtClean="0">
                <a:latin typeface="Bookman Old Style" pitchFamily="18" charset="0"/>
              </a:rPr>
              <a:t>. </a:t>
            </a:r>
            <a:endParaRPr lang="uk-UA" sz="2400" b="1" dirty="0" smtClean="0">
              <a:solidFill>
                <a:srgbClr val="000000"/>
              </a:solidFill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52120" y="836712"/>
            <a:ext cx="3168352" cy="482453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Picture 4" descr="Сталий розвиток Archives - ЖЗДО №65 ЖМ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5508104" cy="4536504"/>
          </a:xfrm>
          <a:prstGeom prst="rect">
            <a:avLst/>
          </a:prstGeom>
          <a:noFill/>
        </p:spPr>
      </p:pic>
      <p:pic>
        <p:nvPicPr>
          <p:cNvPr id="5" name="Picture 2" descr="Шаблон Для Презентации По Экологии - fontse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0"/>
            <a:ext cx="9428437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39552" y="404664"/>
            <a:ext cx="8136904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err="1" smtClean="0">
                <a:solidFill>
                  <a:srgbClr val="FF0000"/>
                </a:solidFill>
                <a:latin typeface="Bookman Old Style" pitchFamily="18" charset="0"/>
              </a:rPr>
              <a:t>Основні</a:t>
            </a:r>
            <a:r>
              <a:rPr lang="ru-RU" sz="2800" b="1" i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  <a:latin typeface="Bookman Old Style" pitchFamily="18" charset="0"/>
              </a:rPr>
              <a:t>завдання</a:t>
            </a:r>
            <a:r>
              <a:rPr lang="ru-RU" sz="2800" b="1" i="1" dirty="0" smtClean="0">
                <a:solidFill>
                  <a:srgbClr val="FF0000"/>
                </a:solidFill>
                <a:latin typeface="Bookman Old Style" pitchFamily="18" charset="0"/>
              </a:rPr>
              <a:t>:</a:t>
            </a:r>
            <a:r>
              <a:rPr lang="ru-RU" sz="2800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</a:p>
          <a:p>
            <a:pPr marL="457200" lvl="0" indent="-45720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latin typeface="Bookman Old Style" pitchFamily="18" charset="0"/>
              </a:rPr>
              <a:t>1.Розвиток </a:t>
            </a:r>
            <a:r>
              <a:rPr lang="ru-RU" sz="2200" dirty="0" err="1" smtClean="0">
                <a:latin typeface="Bookman Old Style" pitchFamily="18" charset="0"/>
              </a:rPr>
              <a:t>естетичного</a:t>
            </a:r>
            <a:r>
              <a:rPr lang="ru-RU" sz="2200" dirty="0" smtClean="0">
                <a:latin typeface="Bookman Old Style" pitchFamily="18" charset="0"/>
              </a:rPr>
              <a:t> </a:t>
            </a:r>
            <a:r>
              <a:rPr lang="ru-RU" sz="2200" dirty="0" err="1" smtClean="0">
                <a:latin typeface="Bookman Old Style" pitchFamily="18" charset="0"/>
              </a:rPr>
              <a:t>відчуття</a:t>
            </a:r>
            <a:r>
              <a:rPr lang="ru-RU" sz="2200" dirty="0" smtClean="0">
                <a:latin typeface="Bookman Old Style" pitchFamily="18" charset="0"/>
              </a:rPr>
              <a:t> </a:t>
            </a:r>
            <a:r>
              <a:rPr lang="ru-RU" sz="2200" dirty="0" err="1" smtClean="0">
                <a:latin typeface="Bookman Old Style" pitchFamily="18" charset="0"/>
              </a:rPr>
              <a:t>світу</a:t>
            </a:r>
            <a:r>
              <a:rPr lang="ru-RU" sz="2200" dirty="0" smtClean="0">
                <a:latin typeface="Bookman Old Style" pitchFamily="18" charset="0"/>
              </a:rPr>
              <a:t> </a:t>
            </a:r>
            <a:r>
              <a:rPr lang="ru-RU" sz="2200" dirty="0" err="1" smtClean="0">
                <a:latin typeface="Bookman Old Style" pitchFamily="18" charset="0"/>
              </a:rPr>
              <a:t>дошкільнят</a:t>
            </a:r>
            <a:r>
              <a:rPr lang="ru-RU" sz="2200" dirty="0" smtClean="0">
                <a:latin typeface="Bookman Old Style" pitchFamily="18" charset="0"/>
              </a:rPr>
              <a:t>. </a:t>
            </a:r>
          </a:p>
          <a:p>
            <a:pPr marL="457200" lvl="0" indent="-45720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latin typeface="Bookman Old Style" pitchFamily="18" charset="0"/>
              </a:rPr>
              <a:t>2. </a:t>
            </a:r>
            <a:r>
              <a:rPr lang="ru-RU" sz="2200" dirty="0" err="1" smtClean="0">
                <a:latin typeface="Bookman Old Style" pitchFamily="18" charset="0"/>
              </a:rPr>
              <a:t>Розвиток</a:t>
            </a:r>
            <a:r>
              <a:rPr lang="ru-RU" sz="2200" dirty="0" smtClean="0">
                <a:latin typeface="Bookman Old Style" pitchFamily="18" charset="0"/>
              </a:rPr>
              <a:t> </a:t>
            </a:r>
            <a:r>
              <a:rPr lang="ru-RU" sz="2200" dirty="0" err="1" smtClean="0">
                <a:latin typeface="Bookman Old Style" pitchFamily="18" charset="0"/>
              </a:rPr>
              <a:t>уявлень</a:t>
            </a:r>
            <a:r>
              <a:rPr lang="ru-RU" sz="2200" dirty="0" smtClean="0">
                <a:latin typeface="Bookman Old Style" pitchFamily="18" charset="0"/>
              </a:rPr>
              <a:t> про </a:t>
            </a:r>
            <a:r>
              <a:rPr lang="ru-RU" sz="2200" dirty="0" err="1" smtClean="0">
                <a:latin typeface="Bookman Old Style" pitchFamily="18" charset="0"/>
              </a:rPr>
              <a:t>взаємозв'язки</a:t>
            </a:r>
            <a:r>
              <a:rPr lang="ru-RU" sz="2200" dirty="0" smtClean="0">
                <a:latin typeface="Bookman Old Style" pitchFamily="18" charset="0"/>
              </a:rPr>
              <a:t> у </a:t>
            </a:r>
            <a:r>
              <a:rPr lang="ru-RU" sz="2200" dirty="0" err="1" smtClean="0">
                <a:latin typeface="Bookman Old Style" pitchFamily="18" charset="0"/>
              </a:rPr>
              <a:t>природі</a:t>
            </a:r>
            <a:r>
              <a:rPr lang="ru-RU" sz="2200" dirty="0" smtClean="0">
                <a:latin typeface="Bookman Old Style" pitchFamily="18" charset="0"/>
              </a:rPr>
              <a:t>.</a:t>
            </a:r>
          </a:p>
          <a:p>
            <a:pPr marL="457200" lvl="0" indent="-45720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latin typeface="Bookman Old Style" pitchFamily="18" charset="0"/>
              </a:rPr>
              <a:t>3. </a:t>
            </a:r>
            <a:r>
              <a:rPr lang="ru-RU" sz="2200" dirty="0" err="1" smtClean="0">
                <a:latin typeface="Bookman Old Style" pitchFamily="18" charset="0"/>
              </a:rPr>
              <a:t>Засвоєння</a:t>
            </a:r>
            <a:r>
              <a:rPr lang="ru-RU" sz="2200" dirty="0" smtClean="0">
                <a:latin typeface="Bookman Old Style" pitchFamily="18" charset="0"/>
              </a:rPr>
              <a:t> </a:t>
            </a:r>
            <a:r>
              <a:rPr lang="ru-RU" sz="2200" dirty="0" err="1" smtClean="0">
                <a:latin typeface="Bookman Old Style" pitchFamily="18" charset="0"/>
              </a:rPr>
              <a:t>елементів</a:t>
            </a:r>
            <a:r>
              <a:rPr lang="ru-RU" sz="2200" dirty="0" smtClean="0">
                <a:latin typeface="Bookman Old Style" pitchFamily="18" charset="0"/>
              </a:rPr>
              <a:t> </a:t>
            </a:r>
            <a:r>
              <a:rPr lang="ru-RU" sz="2200" dirty="0" err="1" smtClean="0">
                <a:latin typeface="Bookman Old Style" pitchFamily="18" charset="0"/>
              </a:rPr>
              <a:t>екологічної</a:t>
            </a:r>
            <a:r>
              <a:rPr lang="ru-RU" sz="2200" dirty="0" smtClean="0">
                <a:latin typeface="Bookman Old Style" pitchFamily="18" charset="0"/>
              </a:rPr>
              <a:t> </a:t>
            </a:r>
            <a:r>
              <a:rPr lang="ru-RU" sz="2200" dirty="0" err="1" smtClean="0">
                <a:latin typeface="Bookman Old Style" pitchFamily="18" charset="0"/>
              </a:rPr>
              <a:t>культури</a:t>
            </a:r>
            <a:r>
              <a:rPr lang="ru-RU" sz="2200" dirty="0" smtClean="0">
                <a:latin typeface="Bookman Old Style" pitchFamily="18" charset="0"/>
              </a:rPr>
              <a:t>. </a:t>
            </a:r>
          </a:p>
          <a:p>
            <a:pPr marL="457200" lvl="0" indent="-45720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latin typeface="Bookman Old Style" pitchFamily="18" charset="0"/>
              </a:rPr>
              <a:t>4. </a:t>
            </a:r>
            <a:r>
              <a:rPr lang="ru-RU" sz="2200" dirty="0" err="1" smtClean="0">
                <a:latin typeface="Bookman Old Style" pitchFamily="18" charset="0"/>
              </a:rPr>
              <a:t>Засвоєння</a:t>
            </a:r>
            <a:r>
              <a:rPr lang="ru-RU" sz="2200" dirty="0" smtClean="0">
                <a:latin typeface="Bookman Old Style" pitchFamily="18" charset="0"/>
              </a:rPr>
              <a:t> </a:t>
            </a:r>
            <a:r>
              <a:rPr lang="ru-RU" sz="2200" dirty="0" err="1" smtClean="0">
                <a:latin typeface="Bookman Old Style" pitchFamily="18" charset="0"/>
              </a:rPr>
              <a:t>перлин</a:t>
            </a:r>
            <a:r>
              <a:rPr lang="ru-RU" sz="2200" dirty="0" smtClean="0">
                <a:latin typeface="Bookman Old Style" pitchFamily="18" charset="0"/>
              </a:rPr>
              <a:t> </a:t>
            </a:r>
            <a:r>
              <a:rPr lang="ru-RU" sz="2200" dirty="0" err="1" smtClean="0">
                <a:latin typeface="Bookman Old Style" pitchFamily="18" charset="0"/>
              </a:rPr>
              <a:t>народної</a:t>
            </a:r>
            <a:r>
              <a:rPr lang="ru-RU" sz="2200" dirty="0" smtClean="0">
                <a:latin typeface="Bookman Old Style" pitchFamily="18" charset="0"/>
              </a:rPr>
              <a:t> </a:t>
            </a:r>
            <a:r>
              <a:rPr lang="ru-RU" sz="2200" dirty="0" err="1" smtClean="0">
                <a:latin typeface="Bookman Old Style" pitchFamily="18" charset="0"/>
              </a:rPr>
              <a:t>мудрості</a:t>
            </a:r>
            <a:r>
              <a:rPr lang="ru-RU" sz="2200" dirty="0" smtClean="0">
                <a:latin typeface="Bookman Old Style" pitchFamily="18" charset="0"/>
              </a:rPr>
              <a:t> про </a:t>
            </a:r>
            <a:r>
              <a:rPr lang="ru-RU" sz="2200" dirty="0" err="1" smtClean="0">
                <a:latin typeface="Bookman Old Style" pitchFamily="18" charset="0"/>
              </a:rPr>
              <a:t>дбайливе</a:t>
            </a:r>
            <a:r>
              <a:rPr lang="ru-RU" sz="2200" dirty="0" smtClean="0">
                <a:latin typeface="Bookman Old Style" pitchFamily="18" charset="0"/>
              </a:rPr>
              <a:t> </a:t>
            </a:r>
            <a:r>
              <a:rPr lang="ru-RU" sz="2200" dirty="0" err="1" smtClean="0">
                <a:latin typeface="Bookman Old Style" pitchFamily="18" charset="0"/>
              </a:rPr>
              <a:t>ставлення</a:t>
            </a:r>
            <a:r>
              <a:rPr lang="ru-RU" sz="2200" dirty="0" smtClean="0">
                <a:latin typeface="Bookman Old Style" pitchFamily="18" charset="0"/>
              </a:rPr>
              <a:t> до природного </a:t>
            </a:r>
            <a:r>
              <a:rPr lang="ru-RU" sz="2200" dirty="0" err="1" smtClean="0">
                <a:latin typeface="Bookman Old Style" pitchFamily="18" charset="0"/>
              </a:rPr>
              <a:t>оточення</a:t>
            </a:r>
            <a:r>
              <a:rPr lang="ru-RU" sz="2200" dirty="0" smtClean="0">
                <a:latin typeface="Bookman Old Style" pitchFamily="18" charset="0"/>
              </a:rPr>
              <a:t>.</a:t>
            </a:r>
          </a:p>
          <a:p>
            <a:pPr marL="457200" lvl="0" indent="-45720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latin typeface="Bookman Old Style" pitchFamily="18" charset="0"/>
              </a:rPr>
              <a:t> 5. </a:t>
            </a:r>
            <a:r>
              <a:rPr lang="ru-RU" sz="2200" dirty="0" err="1" smtClean="0">
                <a:latin typeface="Bookman Old Style" pitchFamily="18" charset="0"/>
              </a:rPr>
              <a:t>Виховання</a:t>
            </a:r>
            <a:r>
              <a:rPr lang="ru-RU" sz="2200" dirty="0" smtClean="0">
                <a:latin typeface="Bookman Old Style" pitchFamily="18" charset="0"/>
              </a:rPr>
              <a:t> </a:t>
            </a:r>
            <a:r>
              <a:rPr lang="ru-RU" sz="2200" dirty="0" err="1" smtClean="0">
                <a:latin typeface="Bookman Old Style" pitchFamily="18" charset="0"/>
              </a:rPr>
              <a:t>справжньої</a:t>
            </a:r>
            <a:r>
              <a:rPr lang="ru-RU" sz="2200" dirty="0" smtClean="0">
                <a:latin typeface="Bookman Old Style" pitchFamily="18" charset="0"/>
              </a:rPr>
              <a:t> </a:t>
            </a:r>
            <a:r>
              <a:rPr lang="ru-RU" sz="2200" dirty="0" err="1" smtClean="0">
                <a:latin typeface="Bookman Old Style" pitchFamily="18" charset="0"/>
              </a:rPr>
              <a:t>любові</a:t>
            </a:r>
            <a:r>
              <a:rPr lang="ru-RU" sz="2200" dirty="0" smtClean="0">
                <a:latin typeface="Bookman Old Style" pitchFamily="18" charset="0"/>
              </a:rPr>
              <a:t> до </a:t>
            </a:r>
            <a:r>
              <a:rPr lang="ru-RU" sz="2200" dirty="0" err="1" smtClean="0">
                <a:latin typeface="Bookman Old Style" pitchFamily="18" charset="0"/>
              </a:rPr>
              <a:t>природи</a:t>
            </a:r>
            <a:r>
              <a:rPr lang="ru-RU" sz="2200" dirty="0" smtClean="0">
                <a:latin typeface="Bookman Old Style" pitchFamily="18" charset="0"/>
              </a:rPr>
              <a:t>, </a:t>
            </a:r>
            <a:r>
              <a:rPr lang="ru-RU" sz="2200" dirty="0" err="1" smtClean="0">
                <a:latin typeface="Bookman Old Style" pitchFamily="18" charset="0"/>
              </a:rPr>
              <a:t>бажання</a:t>
            </a:r>
            <a:r>
              <a:rPr lang="ru-RU" sz="2200" dirty="0" smtClean="0">
                <a:latin typeface="Bookman Old Style" pitchFamily="18" charset="0"/>
              </a:rPr>
              <a:t> </a:t>
            </a:r>
            <a:r>
              <a:rPr lang="ru-RU" sz="2200" dirty="0" err="1" smtClean="0">
                <a:latin typeface="Bookman Old Style" pitchFamily="18" charset="0"/>
              </a:rPr>
              <a:t>піклуватися</a:t>
            </a:r>
            <a:r>
              <a:rPr lang="ru-RU" sz="2200" dirty="0" smtClean="0">
                <a:latin typeface="Bookman Old Style" pitchFamily="18" charset="0"/>
              </a:rPr>
              <a:t> про </a:t>
            </a:r>
            <a:r>
              <a:rPr lang="ru-RU" sz="2200" dirty="0" err="1" smtClean="0">
                <a:latin typeface="Bookman Old Style" pitchFamily="18" charset="0"/>
              </a:rPr>
              <a:t>рослин</a:t>
            </a:r>
            <a:r>
              <a:rPr lang="ru-RU" sz="2200" dirty="0" smtClean="0">
                <a:latin typeface="Bookman Old Style" pitchFamily="18" charset="0"/>
              </a:rPr>
              <a:t> </a:t>
            </a:r>
            <a:r>
              <a:rPr lang="ru-RU" sz="2200" dirty="0" err="1" smtClean="0">
                <a:latin typeface="Bookman Old Style" pitchFamily="18" charset="0"/>
              </a:rPr>
              <a:t>і</a:t>
            </a:r>
            <a:r>
              <a:rPr lang="ru-RU" sz="2200" dirty="0" smtClean="0">
                <a:latin typeface="Bookman Old Style" pitchFamily="18" charset="0"/>
              </a:rPr>
              <a:t> </a:t>
            </a:r>
            <a:r>
              <a:rPr lang="ru-RU" sz="2200" dirty="0" err="1" smtClean="0">
                <a:latin typeface="Bookman Old Style" pitchFamily="18" charset="0"/>
              </a:rPr>
              <a:t>тварин</a:t>
            </a:r>
            <a:r>
              <a:rPr lang="ru-RU" sz="2200" dirty="0" smtClean="0">
                <a:latin typeface="Bookman Old Style" pitchFamily="18" charset="0"/>
              </a:rPr>
              <a:t>, </a:t>
            </a:r>
            <a:r>
              <a:rPr lang="ru-RU" sz="2200" dirty="0" err="1" smtClean="0">
                <a:latin typeface="Bookman Old Style" pitchFamily="18" charset="0"/>
              </a:rPr>
              <a:t>різко</a:t>
            </a:r>
            <a:r>
              <a:rPr lang="ru-RU" sz="2200" dirty="0" smtClean="0">
                <a:latin typeface="Bookman Old Style" pitchFamily="18" charset="0"/>
              </a:rPr>
              <a:t> </a:t>
            </a:r>
            <a:r>
              <a:rPr lang="ru-RU" sz="2200" dirty="0" err="1" smtClean="0">
                <a:latin typeface="Bookman Old Style" pitchFamily="18" charset="0"/>
              </a:rPr>
              <a:t>негативне</a:t>
            </a:r>
            <a:r>
              <a:rPr lang="ru-RU" sz="2200" dirty="0" smtClean="0">
                <a:latin typeface="Bookman Old Style" pitchFamily="18" charset="0"/>
              </a:rPr>
              <a:t> </a:t>
            </a:r>
            <a:r>
              <a:rPr lang="ru-RU" sz="2200" dirty="0" err="1" smtClean="0">
                <a:latin typeface="Bookman Old Style" pitchFamily="18" charset="0"/>
              </a:rPr>
              <a:t>ставлення</a:t>
            </a:r>
            <a:r>
              <a:rPr lang="ru-RU" sz="2200" dirty="0" smtClean="0">
                <a:latin typeface="Bookman Old Style" pitchFamily="18" charset="0"/>
              </a:rPr>
              <a:t> до </a:t>
            </a:r>
            <a:r>
              <a:rPr lang="ru-RU" sz="2200" dirty="0" err="1" smtClean="0">
                <a:latin typeface="Bookman Old Style" pitchFamily="18" charset="0"/>
              </a:rPr>
              <a:t>їх</a:t>
            </a:r>
            <a:r>
              <a:rPr lang="ru-RU" sz="2200" dirty="0" smtClean="0">
                <a:latin typeface="Bookman Old Style" pitchFamily="18" charset="0"/>
              </a:rPr>
              <a:t> </a:t>
            </a:r>
            <a:r>
              <a:rPr lang="ru-RU" sz="2200" dirty="0" err="1" smtClean="0">
                <a:latin typeface="Bookman Old Style" pitchFamily="18" charset="0"/>
              </a:rPr>
              <a:t>знищення</a:t>
            </a:r>
            <a:r>
              <a:rPr lang="ru-RU" sz="2200" dirty="0" smtClean="0">
                <a:latin typeface="Bookman Old Style" pitchFamily="18" charset="0"/>
              </a:rPr>
              <a:t>. </a:t>
            </a:r>
          </a:p>
          <a:p>
            <a:pPr marL="457200" lvl="0" indent="-45720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latin typeface="Bookman Old Style" pitchFamily="18" charset="0"/>
              </a:rPr>
              <a:t>6. </a:t>
            </a:r>
            <a:r>
              <a:rPr lang="ru-RU" sz="2200" dirty="0" err="1" smtClean="0">
                <a:latin typeface="Bookman Old Style" pitchFamily="18" charset="0"/>
              </a:rPr>
              <a:t>Стимулювання</a:t>
            </a:r>
            <a:r>
              <a:rPr lang="ru-RU" sz="2200" dirty="0" smtClean="0">
                <a:latin typeface="Bookman Old Style" pitchFamily="18" charset="0"/>
              </a:rPr>
              <a:t> </a:t>
            </a:r>
            <a:r>
              <a:rPr lang="ru-RU" sz="2200" dirty="0" err="1" smtClean="0">
                <a:latin typeface="Bookman Old Style" pitchFamily="18" charset="0"/>
              </a:rPr>
              <a:t>допитливості</a:t>
            </a:r>
            <a:r>
              <a:rPr lang="ru-RU" sz="2200" dirty="0" smtClean="0">
                <a:latin typeface="Bookman Old Style" pitchFamily="18" charset="0"/>
              </a:rPr>
              <a:t> та </a:t>
            </a:r>
            <a:r>
              <a:rPr lang="ru-RU" sz="2200" dirty="0" err="1" smtClean="0">
                <a:latin typeface="Bookman Old Style" pitchFamily="18" charset="0"/>
              </a:rPr>
              <a:t>зацікавленість</a:t>
            </a:r>
            <a:r>
              <a:rPr lang="ru-RU" sz="2200" dirty="0" smtClean="0">
                <a:latin typeface="Bookman Old Style" pitchFamily="18" charset="0"/>
              </a:rPr>
              <a:t> у </a:t>
            </a:r>
            <a:r>
              <a:rPr lang="ru-RU" sz="2200" dirty="0" err="1" smtClean="0">
                <a:latin typeface="Bookman Old Style" pitchFamily="18" charset="0"/>
              </a:rPr>
              <a:t>пізнанні</a:t>
            </a:r>
            <a:r>
              <a:rPr lang="ru-RU" sz="2200" dirty="0" smtClean="0">
                <a:latin typeface="Bookman Old Style" pitchFamily="18" charset="0"/>
              </a:rPr>
              <a:t> </a:t>
            </a:r>
            <a:r>
              <a:rPr lang="ru-RU" sz="2200" dirty="0" err="1" smtClean="0">
                <a:latin typeface="Bookman Old Style" pitchFamily="18" charset="0"/>
              </a:rPr>
              <a:t>природи</a:t>
            </a:r>
            <a:r>
              <a:rPr lang="ru-RU" sz="2200" dirty="0" smtClean="0">
                <a:latin typeface="Bookman Old Style" pitchFamily="18" charset="0"/>
              </a:rPr>
              <a:t>. </a:t>
            </a:r>
          </a:p>
          <a:p>
            <a:pPr marL="457200" lvl="0" indent="-45720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latin typeface="Bookman Old Style" pitchFamily="18" charset="0"/>
              </a:rPr>
              <a:t>7. </a:t>
            </a:r>
            <a:r>
              <a:rPr lang="ru-RU" sz="2200" dirty="0" err="1" smtClean="0">
                <a:latin typeface="Bookman Old Style" pitchFamily="18" charset="0"/>
              </a:rPr>
              <a:t>Формування</a:t>
            </a:r>
            <a:r>
              <a:rPr lang="ru-RU" sz="2200" dirty="0" smtClean="0">
                <a:latin typeface="Bookman Old Style" pitchFamily="18" charset="0"/>
              </a:rPr>
              <a:t> </a:t>
            </a:r>
            <a:r>
              <a:rPr lang="ru-RU" sz="2200" dirty="0" err="1" smtClean="0">
                <a:latin typeface="Bookman Old Style" pitchFamily="18" charset="0"/>
              </a:rPr>
              <a:t>навичок</a:t>
            </a:r>
            <a:r>
              <a:rPr lang="ru-RU" sz="2200" dirty="0" smtClean="0">
                <a:latin typeface="Bookman Old Style" pitchFamily="18" charset="0"/>
              </a:rPr>
              <a:t> </a:t>
            </a:r>
            <a:r>
              <a:rPr lang="ru-RU" sz="2200" dirty="0" err="1" smtClean="0">
                <a:latin typeface="Bookman Old Style" pitchFamily="18" charset="0"/>
              </a:rPr>
              <a:t>культурної</a:t>
            </a:r>
            <a:r>
              <a:rPr lang="ru-RU" sz="2200" dirty="0" smtClean="0">
                <a:latin typeface="Bookman Old Style" pitchFamily="18" charset="0"/>
              </a:rPr>
              <a:t> </a:t>
            </a:r>
            <a:r>
              <a:rPr lang="ru-RU" sz="2200" dirty="0" err="1" smtClean="0">
                <a:latin typeface="Bookman Old Style" pitchFamily="18" charset="0"/>
              </a:rPr>
              <a:t>поведінки</a:t>
            </a:r>
            <a:r>
              <a:rPr lang="ru-RU" sz="2200" dirty="0" smtClean="0">
                <a:latin typeface="Bookman Old Style" pitchFamily="18" charset="0"/>
              </a:rPr>
              <a:t> у </a:t>
            </a:r>
            <a:r>
              <a:rPr lang="ru-RU" sz="2200" dirty="0" err="1" smtClean="0">
                <a:latin typeface="Bookman Old Style" pitchFamily="18" charset="0"/>
              </a:rPr>
              <a:t>довкіллі</a:t>
            </a:r>
            <a:r>
              <a:rPr lang="ru-RU" sz="2000" dirty="0" smtClean="0">
                <a:latin typeface="Bookman Old Style" pitchFamily="18" charset="0"/>
              </a:rPr>
              <a:t>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Шаблон Для Презентации По Экологии - fontse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4437" y="0"/>
            <a:ext cx="9428437" cy="6858000"/>
          </a:xfrm>
          <a:prstGeom prst="rect">
            <a:avLst/>
          </a:prstGeom>
          <a:noFill/>
        </p:spPr>
      </p:pic>
      <p:pic>
        <p:nvPicPr>
          <p:cNvPr id="5" name="Picture 2" descr="21 березня – Міжнародний день лісів – Державна екологічна інспекція у  Сумській області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4664"/>
            <a:ext cx="4248472" cy="408481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644008" y="1340769"/>
            <a:ext cx="403244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400" dirty="0" smtClean="0">
                <a:solidFill>
                  <a:srgbClr val="00000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екологічні бесіди;</a:t>
            </a:r>
            <a:endParaRPr lang="ru-RU" sz="2400" dirty="0" smtClean="0">
              <a:latin typeface="Bookman Old Style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400" dirty="0" smtClean="0">
                <a:solidFill>
                  <a:srgbClr val="00000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спостереження;</a:t>
            </a:r>
            <a:endParaRPr lang="ru-RU" sz="2400" dirty="0" smtClean="0">
              <a:latin typeface="Bookman Old Style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400" dirty="0" smtClean="0">
                <a:solidFill>
                  <a:srgbClr val="00000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хвилинки милування природи;</a:t>
            </a:r>
            <a:endParaRPr lang="ru-RU" sz="2400" dirty="0" smtClean="0">
              <a:latin typeface="Bookman Old Style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400" dirty="0" smtClean="0">
                <a:solidFill>
                  <a:srgbClr val="00000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читання художньої літератури;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400" dirty="0" smtClean="0">
                <a:solidFill>
                  <a:srgbClr val="00000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розваги;</a:t>
            </a:r>
            <a:endParaRPr lang="ru-RU" sz="2400" dirty="0" smtClean="0">
              <a:latin typeface="Bookman Old Style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400" dirty="0" smtClean="0">
                <a:solidFill>
                  <a:srgbClr val="00000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свята;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400" dirty="0" smtClean="0">
                <a:solidFill>
                  <a:srgbClr val="00000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образотворча діяльність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400" dirty="0" smtClean="0">
                <a:solidFill>
                  <a:srgbClr val="00000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екологічні ігри (дидактичні; сюжетно-рольові; рухливі ігри)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548680"/>
            <a:ext cx="35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  <a:latin typeface="Bookman Old Style" pitchFamily="18" charset="0"/>
              </a:rPr>
              <a:t>Форми роботи :</a:t>
            </a:r>
            <a:endParaRPr lang="ru-RU" sz="28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Шаблон Для Презентации По Экологии - fontse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9428437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404664"/>
            <a:ext cx="7488832" cy="46166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uk-UA" sz="2400" b="1" dirty="0" smtClean="0">
                <a:solidFill>
                  <a:srgbClr val="FF0000"/>
                </a:solidFill>
                <a:latin typeface="Bookman Old Style" pitchFamily="18" charset="0"/>
              </a:rPr>
              <a:t>Екологічні бесіди</a:t>
            </a:r>
            <a:endParaRPr lang="ru-RU" sz="24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71500" y="1304764"/>
            <a:ext cx="352839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680012" y="2240868"/>
            <a:ext cx="554461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6" name="AutoShape 2" descr="Книга «Бесіди за малюнками. Уроки екології. Демонстраційний матеріал» –  Лариса Фесюкова, купити за ціною 135.00 на YAKABOO: 978966081654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48" name="AutoShape 4" descr="Книга «Бесіди за малюнками. Уроки екології. Демонстраційний матеріал» –  Лариса Фесюкова, купити за ціною 135.00 на YAKABOO: 978966081654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50" name="AutoShape 6" descr="Книга «Бесіди за малюнками. Уроки екології. Демонстраційний матеріал» –  Лариса Фесюкова, купити за ціною 135.00 на YAKABOO: 978966081654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52" name="AutoShape 8" descr="Книга «Бесіди за малюнками. Уроки екології. Демонстраційний матеріал» –  Лариса Фесюкова, купити за ціною 135.00 на YAKABOO: 978966081654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3212976"/>
            <a:ext cx="252028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2" name="Picture 18" descr="Проект «Збережемо красу природи разом»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908720"/>
            <a:ext cx="2520280" cy="22806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52120" y="836712"/>
            <a:ext cx="3168352" cy="482453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Picture 4" descr="Сталий розвиток Archives - ЖЗДО №65 ЖМ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5508104" cy="4536504"/>
          </a:xfrm>
          <a:prstGeom prst="rect">
            <a:avLst/>
          </a:prstGeom>
          <a:noFill/>
        </p:spPr>
      </p:pic>
      <p:pic>
        <p:nvPicPr>
          <p:cNvPr id="5" name="Picture 2" descr="Шаблон Для Презентации По Экологии - fontse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0"/>
            <a:ext cx="9428437" cy="685800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2656"/>
            <a:ext cx="295232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476672"/>
            <a:ext cx="270080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D:\фото\дети\Проект Город на підвіконні\20210323_1000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5760132" y="3248980"/>
            <a:ext cx="2808312" cy="36004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3203848" y="260648"/>
            <a:ext cx="2808312" cy="295232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4" name="Picture 6" descr="https://lh3.googleusercontent.com/AkfuTmPosKYTcGtE0Rui3NZCpYCj-FMfwiT5u5dcRU-kPukpGf9od-QRez7Ty-s64GDGFieKHDz7LS8yNRsbef_eTVwn5wJSjlSR41pB5d28EzDGXwgldKY-eCyxfwmxWAND8ExsB4kXQJO9aONtK0z_cXGTLbChMhmhQsw_X4qlFCed6kNCDIdO7i7eBfy5AB5fTIp-EuFVGbBrD_duqACWmA0enU6znjfPS04P3ZOJxl3Hc2iv8t-SkPvbclVB-qYSH5ShcHjcK4IM45xO8-c2yhVNGCVIYdG8vKEnw-Bvd3x8JGNeMjW4ORjIjUlgSjkDW2olkRBPQZxW81pxkOik9hV2t64uEvDbIG96hk3rgaI8WrrgE-_Xage5voVwaFvAXxECIaWu3h0BE705lVW8-_9hTeuWCi98rNRbg2wQ-6-vuKWK8o8R2aDmBGDBC78OX4-TUl4w0wqEG_Ij4XGkF-4S7P-eygPlRP9nQdQzSHCjOon9DWw5QQVJCkY-3FAGs7T5F4Fw049ZWrCC_l551xYHhGJwU01PDsomy6SRCVg9V0DZUE7BIdqRE-1pMggF1IX2UHeX-SnNA4IgXpzhSsJMXDJKV7AYLndJ3v4MHoGqL7QVqSk6CHpkhehXVB6bUsT-pjQlo2DQJ9VYsbKcrhQ6DLTcXNWXhBnSNsZaeE__BQRHpvhW7R7A4gKo1xmcCi328W-1KT_2-naq91tU=w999-h657-no?authuser=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63688" y="3645024"/>
            <a:ext cx="3528392" cy="280831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15" name="TextBox 14"/>
          <p:cNvSpPr txBox="1"/>
          <p:nvPr/>
        </p:nvSpPr>
        <p:spPr>
          <a:xfrm>
            <a:off x="179512" y="3140968"/>
            <a:ext cx="8784976" cy="46166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0000"/>
                </a:solidFill>
                <a:latin typeface="Bookman Old Style" pitchFamily="18" charset="0"/>
              </a:rPr>
              <a:t>Спостереження та досліди</a:t>
            </a:r>
            <a:endParaRPr lang="ru-RU" sz="24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Шаблон Для Презентации По Экологии - fontse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4437" y="0"/>
            <a:ext cx="9428437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059832" y="3068960"/>
            <a:ext cx="2988319" cy="46166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uk-UA" sz="2400" b="1" dirty="0" smtClean="0">
                <a:solidFill>
                  <a:srgbClr val="FF0000"/>
                </a:solidFill>
                <a:latin typeface="Bookman Old Style" pitchFamily="18" charset="0"/>
              </a:rPr>
              <a:t>Дидактичні ігри</a:t>
            </a:r>
            <a:endParaRPr lang="ru-RU" sz="24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10" name="Рисунок 9" descr="C:\Users\Home\AppData\Local\Temp\Rar$DIa0.828\титулка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708920"/>
            <a:ext cx="288032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Home\AppData\Local\Temp\Rar$DIa0.528\титулка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636912"/>
            <a:ext cx="280831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Home\AppData\Local\Temp\Rar$DIa0.576\титулка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476672"/>
            <a:ext cx="324036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Home\AppData\Local\Temp\Rar$DIa0.317\Титулка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4149080"/>
            <a:ext cx="3240360" cy="2304256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3" name="Рисунок 12" descr="C:\Users\Home\AppData\Local\Temp\Rar$DIa0.976\Титулка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620688"/>
            <a:ext cx="223224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Home\AppData\Local\Temp\Rar$DIa0.880\Титулка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0" y="4725144"/>
            <a:ext cx="226774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Содержимое 5" descr="C:\Users\Home\AppData\Local\Temp\Rar$DIa0.939\ТИТУЛКА.jpg"/>
          <p:cNvPicPr>
            <a:picLocks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28184" y="620688"/>
            <a:ext cx="230425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Шаблон Для Презентации По Экологии - fontse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9428437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374123" y="3244334"/>
            <a:ext cx="4395755" cy="46166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uk-UA" sz="2400" b="1" dirty="0" smtClean="0">
                <a:solidFill>
                  <a:srgbClr val="FF0000"/>
                </a:solidFill>
                <a:latin typeface="Bookman Old Style" pitchFamily="18" charset="0"/>
              </a:rPr>
              <a:t>Образотворча</a:t>
            </a:r>
            <a:r>
              <a:rPr lang="uk-UA" sz="2400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uk-UA" sz="2400" b="1" dirty="0" smtClean="0">
                <a:solidFill>
                  <a:srgbClr val="FF0000"/>
                </a:solidFill>
                <a:latin typeface="Bookman Old Style" pitchFamily="18" charset="0"/>
              </a:rPr>
              <a:t>діяльність</a:t>
            </a:r>
            <a:endParaRPr lang="ru-RU" sz="24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3717032"/>
            <a:ext cx="655272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612576" y="1196752"/>
            <a:ext cx="381642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192179" y="944728"/>
            <a:ext cx="3312368" cy="208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332656"/>
            <a:ext cx="439248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Шаблон Для Презентации По Экологии - fontse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4192"/>
            <a:ext cx="9324528" cy="685380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427984" y="332656"/>
            <a:ext cx="2222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  <a:latin typeface="Bookman Old Style" pitchFamily="18" charset="0"/>
              </a:rPr>
              <a:t>Висновки:</a:t>
            </a:r>
            <a:endParaRPr lang="ru-RU" sz="28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99992" y="1052737"/>
            <a:ext cx="36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dirty="0" smtClean="0">
              <a:solidFill>
                <a:srgbClr val="000000"/>
              </a:solidFill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15816" y="764704"/>
            <a:ext cx="583264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latin typeface="Bookman Old Style" pitchFamily="18" charset="0"/>
              </a:rPr>
              <a:t>Робота з формування екологічної свідомості у дітей дошкільного віку допомагає підвищити рівень екологічних знань у дітей, розв’язати головне завдання екологічного виховання – формування екологічно-економічної свідомості через художньо-продуктивну діяльність на усвідомленні самоцінності навколишнього середовища.   В результаті цілеспрямованої роботи у дітей значно підвищився інтерес до живих і неживих об’єктів природи, вони усвідомили правила поведінки в природі, набули природоохоронних навичок, практичного досвіду під час художньо-продуктивної діяльності. Берегти навколишнє середовище та постійно дбати про нього – одне з найважливіших питань сьогодення.</a:t>
            </a:r>
            <a:endParaRPr lang="ru-RU" sz="2000" dirty="0" smtClean="0">
              <a:latin typeface="Bookman Old Style" pitchFamily="18" charset="0"/>
            </a:endParaRPr>
          </a:p>
          <a:p>
            <a:r>
              <a:rPr lang="uk-UA" dirty="0" smtClean="0">
                <a:solidFill>
                  <a:schemeClr val="bg1"/>
                </a:solidFill>
              </a:rPr>
              <a:t> </a:t>
            </a:r>
            <a:endParaRPr lang="ru-RU" dirty="0" smtClean="0">
              <a:solidFill>
                <a:schemeClr val="bg1"/>
              </a:solidFill>
            </a:endParaRPr>
          </a:p>
          <a:p>
            <a:endParaRPr lang="uk-UA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074" name="Picture 2" descr="Карта мира - лес, зеленая картина камуфлирования Иллюстрация вектора -  иллюстрации насчитывающей землеведение, бой: 531018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2656"/>
            <a:ext cx="2636912" cy="2520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306</Words>
  <Application>Microsoft Office PowerPoint</Application>
  <PresentationFormat>Экран (4:3)</PresentationFormat>
  <Paragraphs>38</Paragraphs>
  <Slides>10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USER</cp:lastModifiedBy>
  <cp:revision>25</cp:revision>
  <dcterms:created xsi:type="dcterms:W3CDTF">2022-05-01T20:01:50Z</dcterms:created>
  <dcterms:modified xsi:type="dcterms:W3CDTF">2022-05-25T10:49:40Z</dcterms:modified>
</cp:coreProperties>
</file>