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7" r:id="rId6"/>
    <p:sldId id="264" r:id="rId7"/>
    <p:sldId id="268" r:id="rId8"/>
    <p:sldId id="265" r:id="rId9"/>
    <p:sldId id="266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67B0E-843E-44A2-95A1-D80BE88DEA4B}" type="datetimeFigureOut">
              <a:rPr lang="uk-UA" smtClean="0"/>
              <a:pPr/>
              <a:t>17.06.2022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C67D8-9C56-4421-A760-4DDB446E948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67D8-9C56-4421-A760-4DDB446E9485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 персонал\D39ВИХОВАТЕЛІ\Фото вихователі ДНЗ\DSC_789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116154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5602634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ПОРТФОЛІО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>
                <a:latin typeface="Arial" pitchFamily="34" charset="0"/>
                <a:cs typeface="Arial" pitchFamily="34" charset="0"/>
              </a:rPr>
              <a:t>Стець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Ганни Петрівни, 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вихователя ЗДО №39 </a:t>
            </a:r>
            <a:r>
              <a:rPr lang="uk-UA" sz="3100" dirty="0" err="1" smtClean="0">
                <a:latin typeface="Arial" pitchFamily="34" charset="0"/>
                <a:cs typeface="Arial" pitchFamily="34" charset="0"/>
              </a:rPr>
              <a:t>“Журавлик”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3100" dirty="0" smtClean="0">
                <a:latin typeface="Arial" pitchFamily="34" charset="0"/>
                <a:cs typeface="Arial" pitchFamily="34" charset="0"/>
              </a:rPr>
            </a:br>
            <a:r>
              <a:rPr lang="uk-UA" sz="3100" dirty="0" err="1" smtClean="0">
                <a:latin typeface="Arial" pitchFamily="34" charset="0"/>
                <a:cs typeface="Arial" pitchFamily="34" charset="0"/>
              </a:rPr>
              <a:t>м.Ужгорода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Закарпатської 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області </a:t>
            </a:r>
            <a:endParaRPr lang="uk-UA" sz="3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зображення_viber_2022-06-17_13-31-22-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166992" cy="616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зображення_viber_2022-06-17_13-31-42-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770104" cy="5770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/>
          <a:lstStyle/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Посада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 вихователь</a:t>
            </a:r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Дата народження  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24.10.1960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Інформація про освіту </a:t>
            </a:r>
          </a:p>
          <a:p>
            <a:pPr>
              <a:buFontTx/>
              <a:buNone/>
            </a:pP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Мукачівське педагогічне училище, 1978р,</a:t>
            </a:r>
          </a:p>
          <a:p>
            <a:pPr>
              <a:buFontTx/>
              <a:buNone/>
            </a:pPr>
            <a:r>
              <a:rPr lang="uk-UA" sz="2400" i="1" dirty="0" err="1" smtClean="0">
                <a:latin typeface="Arial" pitchFamily="34" charset="0"/>
                <a:cs typeface="Arial" pitchFamily="34" charset="0"/>
              </a:rPr>
              <a:t>УжДУ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  1992р.</a:t>
            </a:r>
          </a:p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Стаж роботи  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42 роки</a:t>
            </a:r>
          </a:p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Кваліфікаційна категорія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дата її присвоєння</a:t>
            </a:r>
          </a:p>
          <a:p>
            <a:pPr>
              <a:buFontTx/>
              <a:buNone/>
            </a:pP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Спеціаліст вищої категорії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2004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., педагогічне звання </a:t>
            </a:r>
            <a:r>
              <a:rPr lang="uk-UA" sz="2400" i="1" dirty="0" err="1" smtClean="0">
                <a:latin typeface="Arial" pitchFamily="34" charset="0"/>
                <a:cs typeface="Arial" pitchFamily="34" charset="0"/>
              </a:rPr>
              <a:t>“вихователь-методист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 ”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2009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.р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604391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068961"/>
            <a:ext cx="7772400" cy="136815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uk-UA" sz="12800" b="1" dirty="0" smtClean="0">
                <a:latin typeface="Arial" pitchFamily="34" charset="0"/>
                <a:cs typeface="Arial" pitchFamily="34" charset="0"/>
              </a:rPr>
              <a:t>ЖИТТЄВЕ КРЕДО</a:t>
            </a:r>
            <a:r>
              <a:rPr lang="uk-UA" sz="1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12800" dirty="0" smtClean="0">
                <a:latin typeface="Arial" pitchFamily="34" charset="0"/>
                <a:cs typeface="Arial" pitchFamily="34" charset="0"/>
              </a:rPr>
            </a:br>
            <a:r>
              <a:rPr lang="uk-UA" sz="12800" dirty="0" err="1" smtClean="0">
                <a:latin typeface="Arial" pitchFamily="34" charset="0"/>
                <a:cs typeface="Arial" pitchFamily="34" charset="0"/>
              </a:rPr>
              <a:t>“До</a:t>
            </a:r>
            <a:r>
              <a:rPr lang="uk-UA" sz="12800" dirty="0" smtClean="0">
                <a:latin typeface="Arial" pitchFamily="34" charset="0"/>
                <a:cs typeface="Arial" pitchFamily="34" charset="0"/>
              </a:rPr>
              <a:t> справи з цікавістю і бажанням,до дітей - з любов’ю і повагою, до людей – з </a:t>
            </a:r>
            <a:r>
              <a:rPr lang="uk-UA" sz="12800" dirty="0" err="1" smtClean="0">
                <a:latin typeface="Arial" pitchFamily="34" charset="0"/>
                <a:cs typeface="Arial" pitchFamily="34" charset="0"/>
              </a:rPr>
              <a:t>шаною</a:t>
            </a:r>
            <a:r>
              <a:rPr lang="uk-UA" sz="128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uk-UA" sz="12800" dirty="0" err="1" smtClean="0">
                <a:latin typeface="Arial" pitchFamily="34" charset="0"/>
                <a:cs typeface="Arial" pitchFamily="34" charset="0"/>
              </a:rPr>
              <a:t>вдячністю”</a:t>
            </a:r>
            <a:endParaRPr lang="uk-UA" sz="12800" b="1" dirty="0" smtClean="0">
              <a:latin typeface="Arial" pitchFamily="34" charset="0"/>
              <a:cs typeface="Arial" pitchFamily="34" charset="0"/>
            </a:endParaRPr>
          </a:p>
          <a:p>
            <a:endParaRPr lang="uk-UA" sz="5400" dirty="0" smtClean="0"/>
          </a:p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129503" cy="262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428802" y="332656"/>
            <a:ext cx="4383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МОЄ ПЕДАГОГІЧНЕ КРЕДО</a:t>
            </a:r>
            <a:endParaRPr lang="uk-UA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009129" cy="268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18550"/>
            <a:ext cx="5112568" cy="357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9512" y="3244334"/>
            <a:ext cx="3240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Офіційні документи </a:t>
            </a:r>
            <a:endParaRPr lang="uk-U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477942" cy="531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92087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Arial" pitchFamily="34" charset="0"/>
                <a:cs typeface="Arial" pitchFamily="34" charset="0"/>
              </a:rPr>
              <a:t>Курсова перепідготовка </a:t>
            </a:r>
            <a:endParaRPr lang="uk-UA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1328"/>
            <a:ext cx="4464496" cy="4539959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2004.Кращий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вихователь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дитячого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садка №39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2011 р.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перемога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міському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професійному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конкурсі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Кращий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вихователь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дошкільного</a:t>
            </a:r>
            <a:r>
              <a:rPr lang="ru-RU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mtClean="0">
                <a:latin typeface="Arial" pitchFamily="34" charset="0"/>
                <a:cs typeface="Arial" pitchFamily="34" charset="0"/>
              </a:rPr>
              <a:t>закладу»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номінації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«ТВОРЕЦЬ».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Участь у виставці міні-музеїв ЗДО. Міні-музей «Народне прикладне мистецтво України».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2020р.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Фестиваль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педагогічних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інновацій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педагогів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ДО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Участь у професійних конкурсах</a:t>
            </a:r>
            <a:endParaRPr lang="uk-U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216" y="1844824"/>
            <a:ext cx="4043264" cy="429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80728"/>
            <a:ext cx="3867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6409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Державні та відомчі нагороди:</a:t>
            </a:r>
            <a:r>
              <a:rPr lang="uk-U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 Грамоти управління освіти Ужгородської міської ради від 2003 р., 2005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р</a:t>
            </a:r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2009р. Грамота управління освіти і науки Закарпатської обласної державної адміністрації </a:t>
            </a:r>
          </a:p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2011р.Грамота Закарпатської обласної. </a:t>
            </a:r>
          </a:p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2011 р. Диплом управління освіти Ужгородської міської ради за перемогу в освітянській премії «Педагогічне сяйво» </a:t>
            </a:r>
          </a:p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2014р. Почесна відзнака Ужгородської міської ради 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Грамота Департаменту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науки ЗОДА.</a:t>
            </a:r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Методичне </a:t>
            </a:r>
          </a:p>
          <a:p>
            <a:pPr algn="ctr"/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питання , над яким працюю</a:t>
            </a: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:</a:t>
            </a:r>
            <a:endParaRPr lang="uk-UA" sz="3200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latin typeface="Arial Black" panose="020B0A04020102020204" pitchFamily="34" charset="0"/>
                <a:cs typeface="Times New Roman" pitchFamily="18" charset="0"/>
              </a:rPr>
              <a:t>Формування комунікативно-мовленнєвої компетентності дитини шляхом використання коректурних таблиць.</a:t>
            </a:r>
            <a:endParaRPr lang="uk-UA" sz="32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зображення_viber_2022-06-17_13-40-03-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3254865" cy="3430688"/>
          </a:xfrm>
          <a:prstGeom prst="rect">
            <a:avLst/>
          </a:prstGeom>
          <a:noFill/>
        </p:spPr>
      </p:pic>
      <p:pic>
        <p:nvPicPr>
          <p:cNvPr id="7171" name="Picture 3" descr="C:\Users\USER\Desktop\зображення_viber_2022-06-17_13-40-20-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140968"/>
            <a:ext cx="3563888" cy="3309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68863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126</Words>
  <Application>Microsoft Office PowerPoint</Application>
  <PresentationFormat>Экран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ПОРТФОЛІО  Стець Ганни Петрівни, вихователя ЗДО №39 “Журавлик” м.Ужгорода Закарпатської області </vt:lpstr>
      <vt:lpstr>Слайд 2</vt:lpstr>
      <vt:lpstr>.</vt:lpstr>
      <vt:lpstr>Слайд 4</vt:lpstr>
      <vt:lpstr>Курсова перепідготовка </vt:lpstr>
      <vt:lpstr>Участь у професійних конкурсах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 Стець Ганни Петрівни</dc:title>
  <dc:creator>USER</dc:creator>
  <cp:lastModifiedBy>USER</cp:lastModifiedBy>
  <cp:revision>13</cp:revision>
  <dcterms:created xsi:type="dcterms:W3CDTF">2022-06-13T10:20:10Z</dcterms:created>
  <dcterms:modified xsi:type="dcterms:W3CDTF">2022-06-17T10:56:29Z</dcterms:modified>
</cp:coreProperties>
</file>