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napToObjects="1">
      <p:cViewPr>
        <p:scale>
          <a:sx n="66" d="100"/>
          <a:sy n="66" d="100"/>
        </p:scale>
        <p:origin x="-1380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7D4F8-CED4-254D-902F-1C4F0610A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CC26C8-043D-6C4B-8A5A-AB53DAA3E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950120-B975-3740-8505-8802C431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58711D-30A1-7D41-B5F7-028B15AF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95BD81-A40E-1E49-934E-6CC7B8EF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3C02F6-C45A-9A4A-B3F0-46FF5FFB6D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21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6CB0F-4DE3-8D4B-95AC-B5DF3A1FA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D662BA-CFD0-9444-AAA6-C34A53EAF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ED32E-22D9-424D-9E27-478DF5B4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7EA834-5DEA-4C4C-9928-66C16DF8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E2CDFC-E6C2-054F-BA3B-8BFACF0A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481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CFE9EC9-F210-1047-BB70-507B26013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EEFBA5-E3B1-7944-9475-4B6997E5C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4AAA82-A7F2-7049-84E5-3F4D90C5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1E685C-08BA-B344-8F22-21D8FBF9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87FF33-BA9D-5647-A164-21B0867F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7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42DF5-B700-A74C-9683-1D1D17D6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EA7C9C-F267-E64C-BC2F-D2597C682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FEE88-52A8-D741-8C9A-E911545A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1069A9-B3B1-8F45-A02C-439E238E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3B99-70E7-2349-8408-138FACA4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9995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B83D5-3FC1-994B-B804-33B91670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16AEB5-AFD3-4A49-9B0D-0C60E6BD4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4EDAD6-7C45-0D45-BB28-B027320C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41D9ED-E638-B745-89CC-25CCBC74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CD527-1810-5F4C-A20E-772EED8B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0215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A5221-7223-C545-A272-6D7B5C9CE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08FB9A-8A2C-A243-A9D3-E3E0EA444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B179B0-2DA9-CE4B-BF72-1F6F97D00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B109A2-DA41-6140-9DBE-EACBD699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0C1D45-0F35-3148-9A6B-D9AB932E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023082-2311-B544-AC19-3F28C5E4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894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BBCAEA-59FD-B64C-A84A-D5A46C0AE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FFE95D-52EE-DA40-9C64-6B4434DAA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629994-6FB8-AF40-A8B2-15FA9C905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247E05-E241-D840-8E11-7C84A8CA2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503D6A8-62D8-4448-AE1D-7FC42B2CA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0E712-ACE6-9F49-8C40-EA4ED596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6FC8B2-5EB0-DB4D-A26B-C5678BCB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AA681-5681-C04D-8AEE-94D1ACB8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4604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9CF66-E6FF-354B-B929-011E8819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4D1ACD-B0D1-8F4D-BC76-F2E82D14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2244F4-B4ED-1B4B-B60D-B3A4D888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8E9F02-EEE7-254A-8148-D6221526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126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0849D47-473B-8443-AF10-7413661B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66350E-CEE9-DC42-89EC-77E46058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D5D82B-7B0C-894D-8E7D-3B5DD389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0483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8551A-4569-D140-8301-B0B4A2A5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857F2E-DF63-B548-BB92-96EFB72F9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F9CCCC-DB12-334F-9D9A-BCA70956A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3F4708-2399-084E-8D92-D3862755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5E2FF1-4E93-FF4B-8796-9DA08F64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D1179A-38CA-124F-9344-08D01A20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897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2A9BB-A1BA-354C-AFA3-35CC4F48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6EAC5F-FE13-BD41-8CE5-E4B1E02F2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4A2B72-FC69-214A-BC15-D50BD9726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D680DC-F983-0942-AC15-43A63150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3F3BB6-7C0A-2440-AB95-C2BB0FF4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95D94-8C6D-CF4F-9E44-EEB04AE8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7202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3FE509-DF1A-1B4D-BADA-5064CB63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AB9DE4-475B-B845-9A22-DCFEF868F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9E252-7B6A-4F4D-ADD0-A66DCACA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347B2-B8B1-8642-BE28-3304F8983F15}" type="datetimeFigureOut">
              <a:rPr lang="x-none" smtClean="0"/>
              <a:pPr/>
              <a:t>02.05.2022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64EC35-AD3F-9741-A86D-FA7295012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57C76-363D-824C-B22E-85BFB7861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2BA4A-9A79-BA4D-9BB8-72F11ED0B760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BAEBFC-AD75-DE4E-BE03-80FC1736D86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33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91" y="1584280"/>
            <a:ext cx="11440886" cy="2639378"/>
          </a:xfrm>
        </p:spPr>
        <p:txBody>
          <a:bodyPr>
            <a:noAutofit/>
          </a:bodyPr>
          <a:lstStyle/>
          <a:p>
            <a:pPr algn="ctr" fontAlgn="base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 39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«Журавлик»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Ужгородської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183" y="4528458"/>
            <a:ext cx="7477760" cy="1252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 вихователя</a:t>
            </a:r>
          </a:p>
          <a:p>
            <a:pPr marL="0" indent="0" algn="ctr">
              <a:buNone/>
            </a:pP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Дзярук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Наталії Олександрівни</a:t>
            </a:r>
          </a:p>
        </p:txBody>
      </p:sp>
    </p:spTree>
    <p:extLst>
      <p:ext uri="{BB962C8B-B14F-4D97-AF65-F5344CB8AC3E}">
        <p14:creationId xmlns:p14="http://schemas.microsoft.com/office/powerpoint/2010/main" xmlns="" val="381578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4107542" y="-14514"/>
            <a:ext cx="6560457" cy="2812867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5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Черга в дитячий садок: чи має чиновник надавати на запит списки дітей? |  Доступ до прав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771" y="177165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006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8100" y="1410789"/>
            <a:ext cx="4868072" cy="3915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3256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8279" y="1687512"/>
            <a:ext cx="10604863" cy="4392295"/>
          </a:xfrm>
        </p:spPr>
        <p:txBody>
          <a:bodyPr/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Посада: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вихователь дитячого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садка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31.01.1973 р.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освіту: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спеціальна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 роботи: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років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категорія: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вихователь-спеціаліст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«Оленка»</a:t>
            </a:r>
          </a:p>
          <a:p>
            <a:pPr marL="0" indent="0">
              <a:buNone/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55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704011" y="404950"/>
            <a:ext cx="9157063" cy="310896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кредо: </a:t>
            </a:r>
            <a:br>
              <a:rPr lang="uk-UA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Праця, оптимізм, самовдосконалення – запорука життєвого успіху 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262742" y="3196047"/>
            <a:ext cx="9157063" cy="3108960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кредо:</a:t>
            </a:r>
            <a:br>
              <a:rPr lang="uk-UA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 та виховувати так, щоб у кожному дитячому </a:t>
            </a:r>
            <a:r>
              <a:rPr lang="uk-UA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серці </a:t>
            </a:r>
            <a:r>
              <a:rPr lang="uk-UA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запалати вогник пізнання, мислення, добра.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4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916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 документи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372824" y="769396"/>
            <a:ext cx="3612833" cy="561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680" y="959168"/>
            <a:ext cx="4192361" cy="5762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930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092" y="974896"/>
            <a:ext cx="3847249" cy="5376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047" y="959168"/>
            <a:ext cx="3679586" cy="5297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916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46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олна 2"/>
          <p:cNvSpPr/>
          <p:nvPr/>
        </p:nvSpPr>
        <p:spPr>
          <a:xfrm>
            <a:off x="2808514" y="645659"/>
            <a:ext cx="8138160" cy="4448855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над якою працюю: </a:t>
            </a:r>
            <a:r>
              <a:rPr lang="uk-UA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«Морально-етичне виховання дітей дошкільного віку»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Ширма: &quot;Морально-етичне виховання дошкільнят&quot; | Інші методичні матеріали.  Дошкіл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87" y="2870086"/>
            <a:ext cx="2971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120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65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Наші будні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128348"/>
            <a:ext cx="2792186" cy="3722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5105" y="2685211"/>
            <a:ext cx="3045720" cy="4060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8537" y="2573383"/>
            <a:ext cx="3213463" cy="4284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25" y="1069564"/>
            <a:ext cx="2880361" cy="384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7227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781" y="2469422"/>
            <a:ext cx="3065690" cy="4087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0124" y="296814"/>
            <a:ext cx="2902676" cy="3870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4453" y="296814"/>
            <a:ext cx="2667547" cy="3556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81" y="2632165"/>
            <a:ext cx="2821577" cy="3762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017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71</Words>
  <Application>Microsoft Office PowerPoint</Application>
  <PresentationFormat>Произвольный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Заклад дошкільної освіти № 39 «Журавлик» Ужгородської міської ради Закарпатської області  </vt:lpstr>
      <vt:lpstr>Слайд 2</vt:lpstr>
      <vt:lpstr>  </vt:lpstr>
      <vt:lpstr>Слайд 4</vt:lpstr>
      <vt:lpstr>Офіційні документи</vt:lpstr>
      <vt:lpstr>Відзнаки</vt:lpstr>
      <vt:lpstr>Слайд 7</vt:lpstr>
      <vt:lpstr>Наші будні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15</cp:revision>
  <dcterms:created xsi:type="dcterms:W3CDTF">2022-01-31T14:42:16Z</dcterms:created>
  <dcterms:modified xsi:type="dcterms:W3CDTF">2022-05-02T06:26:23Z</dcterms:modified>
</cp:coreProperties>
</file>