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582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104858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58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58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3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63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3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3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22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62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2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592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59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59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59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38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48639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4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00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601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602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03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04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4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4864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64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4864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64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4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18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19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0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51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52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54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655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48656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57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5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627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1048628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4862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630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31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1048577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1048578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1048579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048580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rada.com.ua/article/1854-yak-vihovatelyu-obrati-pedagogchne-kred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Портфоліо</a:t>
            </a:r>
            <a:br>
              <a:rPr lang="uk-UA" dirty="0" smtClean="0"/>
            </a:br>
            <a:r>
              <a:rPr lang="uk-UA" altLang="en-US" dirty="0" smtClean="0"/>
              <a:t>Гутич</a:t>
            </a:r>
            <a:r>
              <a:rPr lang="en-US" altLang="en-US" dirty="0" smtClean="0"/>
              <a:t> </a:t>
            </a:r>
            <a:r>
              <a:rPr lang="uk-UA" altLang="en-US" dirty="0" smtClean="0"/>
              <a:t>Ольги</a:t>
            </a:r>
            <a:r>
              <a:rPr lang="en-US" altLang="en-US" dirty="0" smtClean="0"/>
              <a:t> </a:t>
            </a:r>
            <a:r>
              <a:rPr lang="uk-UA" altLang="en-US" dirty="0" smtClean="0"/>
              <a:t>Іванівни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048587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720080"/>
          </a:xfrm>
        </p:spPr>
        <p:txBody>
          <a:bodyPr>
            <a:normAutofit fontScale="47500" lnSpcReduction="20000"/>
          </a:bodyPr>
          <a:lstStyle/>
          <a:p>
            <a:r>
              <a:rPr lang="uk-UA" altLang="en-US" dirty="0"/>
              <a:t>ЗДО</a:t>
            </a:r>
            <a:r>
              <a:rPr lang="en-US" altLang="en-US" dirty="0"/>
              <a:t> N39 "</a:t>
            </a:r>
            <a:r>
              <a:rPr lang="uk-UA" altLang="en-US" dirty="0"/>
              <a:t>Журавлик</a:t>
            </a:r>
            <a:r>
              <a:rPr lang="en-US" altLang="en-US" dirty="0"/>
              <a:t>"</a:t>
            </a: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1048588" name="Прямокутник 3"/>
          <p:cNvSpPr/>
          <p:nvPr/>
        </p:nvSpPr>
        <p:spPr>
          <a:xfrm>
            <a:off x="3535991" y="5825390"/>
            <a:ext cx="16687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en-US" dirty="0" err="1"/>
              <a:t>Ужгород</a:t>
            </a:r>
            <a:r>
              <a:rPr lang="en-US" altLang="en-US" dirty="0" err="1"/>
              <a:t> 2022</a:t>
            </a:r>
            <a:endParaRPr lang="zh-CN" altLang="en-US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4"/>
            <a:ext cx="60960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048590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1126976"/>
          </a:xfrm>
        </p:spPr>
        <p:txBody>
          <a:bodyPr/>
          <a:lstStyle/>
          <a:p>
            <a:pPr algn="l"/>
            <a:r>
              <a:rPr lang="uk-UA" dirty="0" smtClean="0"/>
              <a:t>Ваше фото</a:t>
            </a:r>
          </a:p>
          <a:p>
            <a:pPr algn="l"/>
            <a:endParaRPr lang="uk-UA" dirty="0"/>
          </a:p>
        </p:txBody>
      </p:sp>
      <p:pic>
        <p:nvPicPr>
          <p:cNvPr id="2097153" name="Picture 4" descr="Ð ÐµÐ·ÑÐ»ÑÑÐ°Ñ Ð¿Ð¾ÑÑÐºÑ Ð·Ð¾Ð±ÑÐ°Ð¶ÐµÐ½Ñ Ð·Ð° Ð·Ð°Ð¿Ð¸ÑÐ¾Ð¼ &quot;Ð²Ð¸ÑÐ¾Ð²Ð°ÑÐµÐ»Ñ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529" y="2865436"/>
            <a:ext cx="6477000" cy="3895725"/>
          </a:xfrm>
          <a:prstGeom prst="rect">
            <a:avLst/>
          </a:prstGeom>
          <a:noFill/>
        </p:spPr>
      </p:pic>
      <p:pic>
        <p:nvPicPr>
          <p:cNvPr id="2097154" name="Рисунок 209715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698" y="404664"/>
            <a:ext cx="1959441" cy="3605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68552"/>
          </a:xfrm>
        </p:spPr>
        <p:txBody>
          <a:bodyPr>
            <a:normAutofit/>
          </a:bodyPr>
          <a:lstStyle/>
          <a:p>
            <a:pPr lvl="0"/>
            <a:r>
              <a:rPr lang="uk-UA" altLang="en-US" dirty="0" smtClean="0"/>
              <a:t>Посада</a:t>
            </a:r>
            <a:r>
              <a:rPr lang="en-US" altLang="en-US" dirty="0" smtClean="0"/>
              <a:t>: </a:t>
            </a:r>
            <a:r>
              <a:rPr lang="uk-UA" altLang="en-US" dirty="0" smtClean="0"/>
              <a:t>Вихователь</a:t>
            </a:r>
            <a:r>
              <a:rPr lang="en-US" altLang="en-US" dirty="0" smtClean="0"/>
              <a:t> </a:t>
            </a:r>
            <a:endParaRPr lang="uk-UA" dirty="0"/>
          </a:p>
          <a:p>
            <a:pPr lvl="0"/>
            <a:r>
              <a:rPr lang="uk-UA" altLang="en-US" dirty="0" smtClean="0"/>
              <a:t>Дата</a:t>
            </a:r>
            <a:r>
              <a:rPr lang="en-US" altLang="en-US" dirty="0" smtClean="0"/>
              <a:t> </a:t>
            </a:r>
            <a:r>
              <a:rPr lang="uk-UA" altLang="en-US" dirty="0" smtClean="0"/>
              <a:t>народження</a:t>
            </a:r>
            <a:r>
              <a:rPr lang="en-US" altLang="en-US" dirty="0" smtClean="0"/>
              <a:t>: 07.06.1966</a:t>
            </a:r>
            <a:r>
              <a:rPr lang="uk-UA" altLang="en-US" dirty="0" smtClean="0"/>
              <a:t>р</a:t>
            </a:r>
            <a:r>
              <a:rPr lang="en-US" altLang="en-US" dirty="0" smtClean="0"/>
              <a:t>.</a:t>
            </a:r>
            <a:endParaRPr lang="uk-UA" dirty="0" smtClean="0"/>
          </a:p>
          <a:p>
            <a:pPr lvl="0"/>
            <a:r>
              <a:rPr lang="uk-UA" dirty="0" smtClean="0"/>
              <a:t>Інформація </a:t>
            </a:r>
            <a:r>
              <a:rPr lang="uk-UA" dirty="0"/>
              <a:t>про освіту</a:t>
            </a:r>
            <a:r>
              <a:rPr lang="en-US" dirty="0"/>
              <a:t>: </a:t>
            </a:r>
            <a:r>
              <a:rPr lang="uk-UA" altLang="en-US" dirty="0"/>
              <a:t>Вища</a:t>
            </a:r>
            <a:r>
              <a:rPr lang="en-US" altLang="en-US" dirty="0"/>
              <a:t> (</a:t>
            </a:r>
            <a:r>
              <a:rPr lang="uk-UA" altLang="en-US" dirty="0"/>
              <a:t>УжДУ</a:t>
            </a:r>
            <a:r>
              <a:rPr lang="en-US" altLang="en-US" dirty="0"/>
              <a:t>, 1990)</a:t>
            </a:r>
            <a:endParaRPr lang="zh-CN" altLang="en-US"/>
          </a:p>
          <a:p>
            <a:pPr lvl="0"/>
            <a:r>
              <a:rPr lang="uk-UA" dirty="0"/>
              <a:t>Стаж роботи</a:t>
            </a:r>
            <a:r>
              <a:rPr lang="en-US" dirty="0"/>
              <a:t>: </a:t>
            </a:r>
            <a:r>
              <a:rPr lang="uk-UA" altLang="en-US" dirty="0"/>
              <a:t>педагогічний</a:t>
            </a:r>
            <a:r>
              <a:rPr lang="en-US" altLang="en-US" dirty="0"/>
              <a:t> - 32</a:t>
            </a:r>
            <a:endParaRPr lang="zh-CN" altLang="en-US"/>
          </a:p>
          <a:p>
            <a:pPr lvl="0"/>
            <a:r>
              <a:rPr lang="uk-UA" dirty="0"/>
              <a:t>Кваліфікаційна категорія, дата її присвоєння</a:t>
            </a:r>
            <a:r>
              <a:rPr lang="en-US" dirty="0"/>
              <a:t>: </a:t>
            </a:r>
            <a:r>
              <a:rPr lang="uk-UA" altLang="en-US" dirty="0"/>
              <a:t>Спеціаліст</a:t>
            </a:r>
            <a:r>
              <a:rPr lang="en-US" altLang="en-US" dirty="0"/>
              <a:t> </a:t>
            </a:r>
            <a:r>
              <a:rPr lang="uk-UA" altLang="en-US" dirty="0"/>
              <a:t>вищої</a:t>
            </a:r>
            <a:r>
              <a:rPr lang="en-US" altLang="en-US" dirty="0"/>
              <a:t> </a:t>
            </a:r>
            <a:r>
              <a:rPr lang="uk-UA" altLang="en-US" dirty="0"/>
              <a:t>категорії</a:t>
            </a:r>
            <a:endParaRPr lang="zh-CN" altLang="en-US"/>
          </a:p>
          <a:p>
            <a:pPr lvl="0"/>
            <a:r>
              <a:rPr lang="uk-UA" dirty="0"/>
              <a:t>Група</a:t>
            </a:r>
            <a:r>
              <a:rPr lang="en-US" dirty="0" smtClean="0"/>
              <a:t>: </a:t>
            </a:r>
            <a:r>
              <a:rPr lang="uk-UA" altLang="en-US" dirty="0" smtClean="0"/>
              <a:t>Старша</a:t>
            </a:r>
            <a:r>
              <a:rPr lang="en-US" altLang="en-US" dirty="0" smtClean="0"/>
              <a:t> </a:t>
            </a:r>
            <a:r>
              <a:rPr lang="uk-UA" altLang="en-US" dirty="0" smtClean="0"/>
              <a:t>група</a:t>
            </a:r>
            <a:r>
              <a:rPr lang="en-US" altLang="en-US" dirty="0" smtClean="0"/>
              <a:t> N1 "</a:t>
            </a:r>
            <a:r>
              <a:rPr lang="uk-UA" altLang="en-US" dirty="0" smtClean="0"/>
              <a:t>Чебурашка</a:t>
            </a:r>
            <a:r>
              <a:rPr lang="en-US" altLang="en-US" dirty="0" smtClean="0"/>
              <a:t>"</a:t>
            </a:r>
            <a:endParaRPr lang="uk-UA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Педагогічне кредо</a:t>
            </a:r>
            <a:endParaRPr lang="uk-UA" dirty="0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7540"/>
            <a:ext cx="3943058" cy="343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4427984" y="1600201"/>
            <a:ext cx="4258816" cy="398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Щоб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бути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хорошим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вихователем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,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потрібно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любити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те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,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що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викладаєш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,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і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любити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тих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,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кого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 </a:t>
            </a:r>
            <a:r>
              <a:rPr lang="uk-UA" altLang="en-US" sz="8400" dirty="0">
                <a:solidFill>
                  <a:srgbClr val="000000"/>
                </a:solidFill>
                <a:hlinkClick r:id="rId3"/>
              </a:rPr>
              <a:t>виховуєш</a:t>
            </a:r>
            <a:r>
              <a:rPr lang="en-US" altLang="en-US" sz="8400" dirty="0">
                <a:solidFill>
                  <a:srgbClr val="000000"/>
                </a:solidFill>
                <a:hlinkClick r:id="rId3"/>
              </a:rPr>
              <a:t>.</a:t>
            </a:r>
            <a:endParaRPr lang="uk-UA" sz="8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Офіційні документи</a:t>
            </a:r>
            <a:endParaRPr lang="uk-UA" dirty="0"/>
          </a:p>
        </p:txBody>
      </p:sp>
      <p:sp>
        <p:nvSpPr>
          <p:cNvPr id="104860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Диплом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1048607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97156" name="Picture 3"/>
          <p:cNvPicPr>
            <a:picLocks noChangeAspect="1" noChangeArrowheads="1"/>
          </p:cNvPicPr>
          <p:nvPr/>
        </p:nvPicPr>
        <p:blipFill>
          <a:blip r:embed="rId2" cstate="print"/>
          <a:srcRect t="9608" b="9608"/>
          <a:stretch>
            <a:fillRect/>
          </a:stretch>
        </p:blipFill>
        <p:spPr bwMode="auto">
          <a:xfrm rot="10800000">
            <a:off x="-1" y="188639"/>
            <a:ext cx="3923928" cy="423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5364088" cy="365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Нагороди та сертифікати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1477" r="21477"/>
          <a:stretch>
            <a:fillRect/>
          </a:stretch>
        </p:blipFill>
        <p:spPr bwMode="auto">
          <a:xfrm>
            <a:off x="539552" y="1556792"/>
            <a:ext cx="3486644" cy="457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Працюю </a:t>
            </a:r>
            <a:r>
              <a:rPr lang="uk-UA" dirty="0" smtClean="0"/>
              <a:t>над методичною темою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1048609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95625"/>
          </a:bodyPr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err="1" smtClean="0"/>
              <a:t>Логіко-метематичний</a:t>
            </a:r>
            <a:r>
              <a:rPr lang="uk-UA" dirty="0" smtClean="0"/>
              <a:t> </a:t>
            </a:r>
            <a:r>
              <a:rPr lang="uk-UA" dirty="0" smtClean="0"/>
              <a:t>розвиток дітей через застосування  нових педагогічних технологій</a:t>
            </a:r>
          </a:p>
        </p:txBody>
      </p:sp>
      <p:pic>
        <p:nvPicPr>
          <p:cNvPr id="2097158" name="Picture 2" descr="Ð ÐµÐ·ÑÐ»ÑÑÐ°Ñ Ð¿Ð¾ÑÑÐºÑ Ð·Ð¾Ð±ÑÐ°Ð¶ÐµÐ½Ñ Ð·Ð° Ð·Ð°Ð¿Ð¸ÑÐ¾Ð¼ &quot;ÐºÐ½Ð¸Ð¶ÐºÐ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9544"/>
            <a:ext cx="3563888" cy="364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Портфоліо Гутич Ольги Іванівни  </vt:lpstr>
      <vt:lpstr> </vt:lpstr>
      <vt:lpstr>Слайд 3</vt:lpstr>
      <vt:lpstr>Педагогічне кредо</vt:lpstr>
      <vt:lpstr>Офіційні документи</vt:lpstr>
      <vt:lpstr>Нагороди та сертифікати </vt:lpstr>
      <vt:lpstr>Працюю над методичною темою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(ПІП)</dc:title>
  <dc:creator>Sara Yasmeen (Wipro Technologies)</dc:creator>
  <cp:lastModifiedBy>USER</cp:lastModifiedBy>
  <cp:revision>4</cp:revision>
  <dcterms:created xsi:type="dcterms:W3CDTF">2010-02-22T03:30:32Z</dcterms:created>
  <dcterms:modified xsi:type="dcterms:W3CDTF">2022-05-06T10:28:01Z</dcterms:modified>
</cp:coreProperties>
</file>