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3" r:id="rId1"/>
  </p:sldMasterIdLst>
  <p:sldIdLst>
    <p:sldId id="256" r:id="rId2"/>
    <p:sldId id="257" r:id="rId3"/>
    <p:sldId id="263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12995-5139-4D65-AD84-F50F687AB2EE}" type="datetimeFigureOut">
              <a:rPr lang="ru-UA" smtClean="0"/>
              <a:t>27.03.2022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4E-7C61-4175-9DF5-0975937EA53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83617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12995-5139-4D65-AD84-F50F687AB2EE}" type="datetimeFigureOut">
              <a:rPr lang="ru-UA" smtClean="0"/>
              <a:t>27.03.2022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4E-7C61-4175-9DF5-0975937EA53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8734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12995-5139-4D65-AD84-F50F687AB2EE}" type="datetimeFigureOut">
              <a:rPr lang="ru-UA" smtClean="0"/>
              <a:t>27.03.2022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4E-7C61-4175-9DF5-0975937EA536}" type="slidenum">
              <a:rPr lang="ru-UA" smtClean="0"/>
              <a:t>‹#›</a:t>
            </a:fld>
            <a:endParaRPr lang="ru-U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1448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12995-5139-4D65-AD84-F50F687AB2EE}" type="datetimeFigureOut">
              <a:rPr lang="ru-UA" smtClean="0"/>
              <a:t>27.03.2022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4E-7C61-4175-9DF5-0975937EA53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25593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12995-5139-4D65-AD84-F50F687AB2EE}" type="datetimeFigureOut">
              <a:rPr lang="ru-UA" smtClean="0"/>
              <a:t>27.03.2022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4E-7C61-4175-9DF5-0975937EA536}" type="slidenum">
              <a:rPr lang="ru-UA" smtClean="0"/>
              <a:t>‹#›</a:t>
            </a:fld>
            <a:endParaRPr lang="ru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1807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12995-5139-4D65-AD84-F50F687AB2EE}" type="datetimeFigureOut">
              <a:rPr lang="ru-UA" smtClean="0"/>
              <a:t>27.03.2022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4E-7C61-4175-9DF5-0975937EA53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8383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12995-5139-4D65-AD84-F50F687AB2EE}" type="datetimeFigureOut">
              <a:rPr lang="ru-UA" smtClean="0"/>
              <a:t>27.03.2022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4E-7C61-4175-9DF5-0975937EA53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2904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12995-5139-4D65-AD84-F50F687AB2EE}" type="datetimeFigureOut">
              <a:rPr lang="ru-UA" smtClean="0"/>
              <a:t>27.03.2022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4E-7C61-4175-9DF5-0975937EA53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68086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12995-5139-4D65-AD84-F50F687AB2EE}" type="datetimeFigureOut">
              <a:rPr lang="ru-UA" smtClean="0"/>
              <a:t>27.03.2022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4E-7C61-4175-9DF5-0975937EA53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60347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12995-5139-4D65-AD84-F50F687AB2EE}" type="datetimeFigureOut">
              <a:rPr lang="ru-UA" smtClean="0"/>
              <a:t>27.03.2022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4E-7C61-4175-9DF5-0975937EA53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99588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12995-5139-4D65-AD84-F50F687AB2EE}" type="datetimeFigureOut">
              <a:rPr lang="ru-UA" smtClean="0"/>
              <a:t>27.03.2022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4E-7C61-4175-9DF5-0975937EA53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12090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12995-5139-4D65-AD84-F50F687AB2EE}" type="datetimeFigureOut">
              <a:rPr lang="ru-UA" smtClean="0"/>
              <a:t>27.03.2022</a:t>
            </a:fld>
            <a:endParaRPr lang="ru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4E-7C61-4175-9DF5-0975937EA53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33683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12995-5139-4D65-AD84-F50F687AB2EE}" type="datetimeFigureOut">
              <a:rPr lang="ru-UA" smtClean="0"/>
              <a:t>27.03.2022</a:t>
            </a:fld>
            <a:endParaRPr lang="ru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4E-7C61-4175-9DF5-0975937EA53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0953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12995-5139-4D65-AD84-F50F687AB2EE}" type="datetimeFigureOut">
              <a:rPr lang="ru-UA" smtClean="0"/>
              <a:t>27.03.2022</a:t>
            </a:fld>
            <a:endParaRPr lang="ru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4E-7C61-4175-9DF5-0975937EA53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0981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12995-5139-4D65-AD84-F50F687AB2EE}" type="datetimeFigureOut">
              <a:rPr lang="ru-UA" smtClean="0"/>
              <a:t>27.03.2022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4E-7C61-4175-9DF5-0975937EA53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29848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12995-5139-4D65-AD84-F50F687AB2EE}" type="datetimeFigureOut">
              <a:rPr lang="ru-UA" smtClean="0"/>
              <a:t>27.03.2022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4E-7C61-4175-9DF5-0975937EA53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15194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12995-5139-4D65-AD84-F50F687AB2EE}" type="datetimeFigureOut">
              <a:rPr lang="ru-UA" smtClean="0"/>
              <a:t>27.03.2022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7B1994E-7C61-4175-9DF5-0975937EA53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1207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798" r:id="rId15"/>
    <p:sldLayoutId id="214748379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DCDEF-1328-425B-8018-1EC6FE683F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Портфоліо </a:t>
            </a:r>
            <a:br>
              <a:rPr lang="uk-UA" dirty="0"/>
            </a:br>
            <a:r>
              <a:rPr lang="uk-UA" dirty="0" err="1"/>
              <a:t>Рижак</a:t>
            </a:r>
            <a:r>
              <a:rPr lang="uk-UA" dirty="0"/>
              <a:t> Наталія Іванівна </a:t>
            </a:r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1C55065-9CF8-41FC-AF28-0408173785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uk-UA" sz="3200" b="1" dirty="0">
                <a:solidFill>
                  <a:schemeClr val="accent3">
                    <a:lumMod val="50000"/>
                  </a:schemeClr>
                </a:solidFill>
              </a:rPr>
              <a:t>Заклад дошкільної освіти №39</a:t>
            </a:r>
          </a:p>
          <a:p>
            <a:r>
              <a:rPr lang="uk-UA" sz="3200" b="1" dirty="0" err="1">
                <a:solidFill>
                  <a:schemeClr val="accent3">
                    <a:lumMod val="50000"/>
                  </a:schemeClr>
                </a:solidFill>
              </a:rPr>
              <a:t>М.Ужгород</a:t>
            </a:r>
            <a:r>
              <a:rPr lang="uk-UA" sz="3200" b="1" dirty="0">
                <a:solidFill>
                  <a:schemeClr val="accent3">
                    <a:lumMod val="50000"/>
                  </a:schemeClr>
                </a:solidFill>
              </a:rPr>
              <a:t> - 2022</a:t>
            </a:r>
            <a:endParaRPr lang="ru-UA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1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C10CF2-72D9-4272-91C1-AC6D41F3F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603" y="745588"/>
            <a:ext cx="4387981" cy="565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86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4663DDF-90E3-43B9-81A3-8A1AA28D8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437" y="351692"/>
            <a:ext cx="11211951" cy="6119446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Вихователь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-24 листопада 1981р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Ужгородський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національний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університет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, 2005р.,Мукачівський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державний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університет,2015(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філолог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викладач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української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мови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літератури,магістр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педагогічної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освіти,викладач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дошкільної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педагогіки,вихователь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дітей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дошкільного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віку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)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Педагогічний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стаж – 20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років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Спеціаліст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1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категорії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,2020р 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Старша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група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спеціального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призначення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середня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група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загального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розвитку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br>
              <a:rPr lang="ru-RU" dirty="0"/>
            </a:b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878733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6AD6B0-FA4C-4322-8203-A7FABA06F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606149" cy="5720862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rgbClr val="333333"/>
                </a:solidFill>
                <a:effectLst/>
                <a:latin typeface="inherit"/>
              </a:rPr>
              <a:t> </a:t>
            </a:r>
            <a:r>
              <a:rPr lang="ru-RU" b="1" i="1" dirty="0" err="1">
                <a:solidFill>
                  <a:srgbClr val="333333"/>
                </a:solidFill>
                <a:effectLst/>
                <a:latin typeface="inherit"/>
              </a:rPr>
              <a:t>Педагогічне</a:t>
            </a:r>
            <a:r>
              <a:rPr lang="ru-RU" b="1" i="1" dirty="0">
                <a:solidFill>
                  <a:srgbClr val="333333"/>
                </a:solidFill>
                <a:effectLst/>
                <a:latin typeface="inherit"/>
              </a:rPr>
              <a:t> кредо:</a:t>
            </a:r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i="1" dirty="0">
                <a:solidFill>
                  <a:srgbClr val="000000"/>
                </a:solidFill>
                <a:latin typeface="georgia" panose="02040502050405020303" pitchFamily="18" charset="0"/>
              </a:rPr>
              <a:t>«</a:t>
            </a:r>
            <a:r>
              <a:rPr lang="ru-RU" i="1" dirty="0" err="1">
                <a:solidFill>
                  <a:srgbClr val="000000"/>
                </a:solidFill>
                <a:latin typeface="georgia" panose="02040502050405020303" pitchFamily="18" charset="0"/>
              </a:rPr>
              <a:t>Розвивати</a:t>
            </a:r>
            <a:r>
              <a:rPr lang="ru-RU" i="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georgia" panose="02040502050405020303" pitchFamily="18" charset="0"/>
              </a:rPr>
              <a:t>дитину</a:t>
            </a:r>
            <a:r>
              <a:rPr lang="ru-RU" i="1" dirty="0">
                <a:solidFill>
                  <a:srgbClr val="000000"/>
                </a:solidFill>
                <a:latin typeface="georgia" panose="02040502050405020303" pitchFamily="18" charset="0"/>
              </a:rPr>
              <a:t> як </a:t>
            </a:r>
            <a:r>
              <a:rPr lang="ru-RU" i="1" dirty="0" err="1">
                <a:solidFill>
                  <a:srgbClr val="000000"/>
                </a:solidFill>
                <a:latin typeface="georgia" panose="02040502050405020303" pitchFamily="18" charset="0"/>
              </a:rPr>
              <a:t>неповторну</a:t>
            </a:r>
            <a:r>
              <a:rPr lang="ru-RU" i="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georgia" panose="02040502050405020303" pitchFamily="18" charset="0"/>
              </a:rPr>
              <a:t>індивідуальність</a:t>
            </a:r>
            <a:r>
              <a:rPr lang="ru-RU" i="1" dirty="0">
                <a:solidFill>
                  <a:srgbClr val="000000"/>
                </a:solidFill>
                <a:latin typeface="georgia" panose="02040502050405020303" pitchFamily="18" charset="0"/>
              </a:rPr>
              <a:t>, </a:t>
            </a:r>
            <a:r>
              <a:rPr lang="ru-RU" i="1" dirty="0" err="1">
                <a:solidFill>
                  <a:srgbClr val="000000"/>
                </a:solidFill>
                <a:latin typeface="georgia" panose="02040502050405020303" pitchFamily="18" charset="0"/>
              </a:rPr>
              <a:t>формувати</a:t>
            </a:r>
            <a:r>
              <a:rPr lang="ru-RU" i="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georgia" panose="02040502050405020303" pitchFamily="18" charset="0"/>
              </a:rPr>
              <a:t>творчий</a:t>
            </a:r>
            <a:r>
              <a:rPr lang="ru-RU" i="1" dirty="0">
                <a:solidFill>
                  <a:srgbClr val="000000"/>
                </a:solidFill>
                <a:latin typeface="georgia" panose="02040502050405020303" pitchFamily="18" charset="0"/>
              </a:rPr>
              <a:t> </a:t>
            </a:r>
            <a:r>
              <a:rPr lang="ru-RU" i="1" dirty="0" err="1">
                <a:solidFill>
                  <a:srgbClr val="000000"/>
                </a:solidFill>
                <a:latin typeface="georgia" panose="02040502050405020303" pitchFamily="18" charset="0"/>
              </a:rPr>
              <a:t>потенціал</a:t>
            </a:r>
            <a:r>
              <a:rPr lang="ru-RU" i="1" dirty="0">
                <a:solidFill>
                  <a:srgbClr val="000000"/>
                </a:solidFill>
                <a:latin typeface="georgia" panose="02040502050405020303" pitchFamily="18" charset="0"/>
              </a:rPr>
              <a:t>, </a:t>
            </a:r>
            <a:r>
              <a:rPr lang="ru-RU" i="1" dirty="0" err="1">
                <a:solidFill>
                  <a:srgbClr val="000000"/>
                </a:solidFill>
                <a:latin typeface="georgia" panose="02040502050405020303" pitchFamily="18" charset="0"/>
              </a:rPr>
              <a:t>прагнення</a:t>
            </a:r>
            <a:r>
              <a:rPr lang="ru-RU" i="1" dirty="0">
                <a:solidFill>
                  <a:srgbClr val="000000"/>
                </a:solidFill>
                <a:latin typeface="georgia" panose="02040502050405020303" pitchFamily="18" charset="0"/>
              </a:rPr>
              <a:t> до </a:t>
            </a:r>
            <a:r>
              <a:rPr lang="ru-RU" i="1" dirty="0" err="1">
                <a:solidFill>
                  <a:srgbClr val="000000"/>
                </a:solidFill>
                <a:latin typeface="georgia" panose="02040502050405020303" pitchFamily="18" charset="0"/>
              </a:rPr>
              <a:t>самостійної</a:t>
            </a:r>
            <a:r>
              <a:rPr lang="ru-RU" i="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georgia" panose="02040502050405020303" pitchFamily="18" charset="0"/>
              </a:rPr>
              <a:t>пізнавальної</a:t>
            </a:r>
            <a:r>
              <a:rPr lang="ru-RU" i="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georgia" panose="02040502050405020303" pitchFamily="18" charset="0"/>
              </a:rPr>
              <a:t>діяльності</a:t>
            </a:r>
            <a:r>
              <a:rPr lang="ru-RU" i="1" dirty="0">
                <a:solidFill>
                  <a:srgbClr val="000000"/>
                </a:solidFill>
                <a:latin typeface="georgia" panose="02040502050405020303" pitchFamily="18" charset="0"/>
              </a:rPr>
              <a:t>»</a:t>
            </a:r>
            <a:br>
              <a:rPr lang="ru-RU" i="1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b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</a:br>
            <a:r>
              <a:rPr lang="ru-RU" b="0" i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"</a:t>
            </a:r>
            <a:r>
              <a:rPr lang="ru-RU" b="0" i="1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Справжній</a:t>
            </a:r>
            <a:r>
              <a:rPr lang="ru-RU" b="0" i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педагог повинен </a:t>
            </a:r>
            <a:r>
              <a:rPr lang="ru-RU" b="0" i="1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любити</a:t>
            </a:r>
            <a:r>
              <a:rPr lang="ru-RU" b="0" i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те, </a:t>
            </a:r>
            <a:r>
              <a:rPr lang="ru-RU" b="0" i="1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чому</a:t>
            </a:r>
            <a:r>
              <a:rPr lang="ru-RU" b="0" i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1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навчає</a:t>
            </a:r>
            <a:r>
              <a:rPr lang="ru-RU" b="0" i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і </a:t>
            </a:r>
            <a:r>
              <a:rPr lang="ru-RU" b="0" i="1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любити</a:t>
            </a:r>
            <a:r>
              <a:rPr lang="ru-RU" b="0" i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тих, кого </a:t>
            </a:r>
            <a:r>
              <a:rPr lang="ru-RU" b="0" i="1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навчає</a:t>
            </a:r>
            <a:r>
              <a:rPr lang="ru-RU" b="0" i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".</a:t>
            </a:r>
            <a:b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b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624216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E58A4D-0FE7-4A26-81DB-6BE07223A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                      Офіційні документи </a:t>
            </a:r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F425DB-B2F0-49E3-9B77-7A6E06AE1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309" y="1334632"/>
            <a:ext cx="5034149" cy="37320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8A7172-2E45-4FEA-8D5B-B65324264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42" y="1790808"/>
            <a:ext cx="6250935" cy="402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48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3D68DD-83B7-4177-9D0E-57B460E81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               Педагогічний досвід </a:t>
            </a:r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437259-018B-4D3B-9B63-0200CA1C7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19" y="1420221"/>
            <a:ext cx="3545058" cy="19758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CAE63B-81AA-4E0E-977E-75EC164FE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6" y="4082416"/>
            <a:ext cx="3352151" cy="19596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6960A8-0F1F-49EF-B620-C42047CB2C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71" y="1392986"/>
            <a:ext cx="3545058" cy="20302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963EE63-BDF6-4B61-AE64-312A19F2EC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343" y="3881795"/>
            <a:ext cx="3009186" cy="216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80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9D5433-AD14-4ACC-92FA-47F5D019C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      Участь у професійних конкурсах </a:t>
            </a:r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824777-2210-4C19-9F46-C3B0B0877C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29" y="1434905"/>
            <a:ext cx="3286565" cy="43820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58C699-69EF-445E-8A28-90B48AAF3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791" y="4091744"/>
            <a:ext cx="2074692" cy="27662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31AB59-96B1-4FEC-A0DF-CF25E38EF3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769" y="1270000"/>
            <a:ext cx="5298831" cy="397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555878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85</TotalTime>
  <Words>135</Words>
  <Application>Microsoft Office PowerPoint</Application>
  <PresentationFormat>Широкоэкранный</PresentationFormat>
  <Paragraphs>8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georgia</vt:lpstr>
      <vt:lpstr>inherit</vt:lpstr>
      <vt:lpstr>Trebuchet MS</vt:lpstr>
      <vt:lpstr>Wingdings 3</vt:lpstr>
      <vt:lpstr>Аспект</vt:lpstr>
      <vt:lpstr>Портфоліо  Рижак Наталія Іванівна </vt:lpstr>
      <vt:lpstr>Презентация PowerPoint</vt:lpstr>
      <vt:lpstr>-Вихователь -24 листопада 1981р -Ужгородський національний університет, 2005р.,Мукачівський державний університет,2015(філолог, викладач української мови та літератури,магістр педагогічної освіти,викладач дошкільної педагогіки,вихователь дітей дошкільного віку) -Педагогічний стаж – 20 років  -Спеціаліст 1 категорії ,2020р  -Старша група спеціального призначення, середня група загального розвитку  </vt:lpstr>
      <vt:lpstr> Педагогічне кредо: «Розвивати дитину як неповторну індивідуальність, формувати творчий потенціал, прагнення до самостійної пізнавальної діяльності»  "Справжній педагог повинен любити те, чому навчає і любити тих, кого навчає".  </vt:lpstr>
      <vt:lpstr>                      Офіційні документи </vt:lpstr>
      <vt:lpstr>               Педагогічний досвід </vt:lpstr>
      <vt:lpstr>      Участь у професійних конкурсах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Портфоліо  Рижак Наталія Іванівна </dc:title>
  <dc:creator>Natalka</dc:creator>
  <cp:lastModifiedBy>Natalka</cp:lastModifiedBy>
  <cp:revision>3</cp:revision>
  <dcterms:created xsi:type="dcterms:W3CDTF">2022-02-20T10:19:12Z</dcterms:created>
  <dcterms:modified xsi:type="dcterms:W3CDTF">2022-03-27T10:59:40Z</dcterms:modified>
</cp:coreProperties>
</file>