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4" r:id="rId4"/>
    <p:sldId id="259" r:id="rId5"/>
    <p:sldId id="261" r:id="rId6"/>
    <p:sldId id="265" r:id="rId7"/>
    <p:sldId id="269" r:id="rId8"/>
    <p:sldId id="262" r:id="rId9"/>
    <p:sldId id="266" r:id="rId10"/>
    <p:sldId id="270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72008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Заклад дошкільної освіти №39</a:t>
            </a:r>
            <a:r>
              <a:rPr lang="uk-UA" dirty="0"/>
              <a:t/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7030A0"/>
                </a:solidFill>
              </a:rPr>
              <a:t>Портфоліо</a:t>
            </a:r>
            <a:r>
              <a:rPr lang="uk-UA" dirty="0">
                <a:solidFill>
                  <a:srgbClr val="7030A0"/>
                </a:solidFill>
              </a:rPr>
              <a:t/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Старикової Надії  </a:t>
            </a:r>
            <a:r>
              <a:rPr lang="uk-UA" dirty="0" err="1" smtClean="0">
                <a:solidFill>
                  <a:srgbClr val="7030A0"/>
                </a:solidFill>
              </a:rPr>
              <a:t>Рудольфівни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845213" y="5661248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М.Ужгород 2022 рік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4"/>
            <a:ext cx="609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67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Міні – музей «Морське </a:t>
            </a:r>
            <a:r>
              <a:rPr lang="uk-UA" sz="3200" b="1" dirty="0" err="1" smtClean="0">
                <a:solidFill>
                  <a:srgbClr val="7030A0"/>
                </a:solidFill>
              </a:rPr>
              <a:t>диво-</a:t>
            </a:r>
            <a:r>
              <a:rPr lang="uk-UA" sz="3200" b="1" dirty="0" smtClean="0">
                <a:solidFill>
                  <a:srgbClr val="7030A0"/>
                </a:solidFill>
              </a:rPr>
              <a:t> Мушля»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Август\Pictures\2021-01-24 фото садик\фото садик 36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500174"/>
            <a:ext cx="6286544" cy="473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Старикова Надія </a:t>
            </a:r>
            <a:r>
              <a:rPr lang="uk-UA" sz="3200" dirty="0" err="1" smtClean="0">
                <a:solidFill>
                  <a:srgbClr val="7030A0"/>
                </a:solidFill>
              </a:rPr>
              <a:t>Рудольфівна</a:t>
            </a:r>
            <a:r>
              <a:rPr lang="uk-UA" sz="3200" dirty="0" smtClean="0">
                <a:solidFill>
                  <a:srgbClr val="7030A0"/>
                </a:solidFill>
              </a:rPr>
              <a:t> - вихователь спецгрупи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uk-UA" altLang="ru-RU" sz="2600" dirty="0" smtClean="0"/>
          </a:p>
          <a:p>
            <a:pPr>
              <a:lnSpc>
                <a:spcPct val="80000"/>
              </a:lnSpc>
            </a:pPr>
            <a:r>
              <a:rPr lang="uk-UA" altLang="ru-RU" sz="2600" dirty="0" smtClean="0">
                <a:solidFill>
                  <a:srgbClr val="7030A0"/>
                </a:solidFill>
              </a:rPr>
              <a:t>Освіта: середня-спеціальна</a:t>
            </a:r>
          </a:p>
          <a:p>
            <a:pPr>
              <a:lnSpc>
                <a:spcPct val="80000"/>
              </a:lnSpc>
            </a:pPr>
            <a:r>
              <a:rPr lang="uk-UA" altLang="ru-RU" sz="2600" dirty="0" smtClean="0">
                <a:solidFill>
                  <a:srgbClr val="7030A0"/>
                </a:solidFill>
              </a:rPr>
              <a:t>Мукачівське педагогічне училище 1984 р.</a:t>
            </a:r>
          </a:p>
          <a:p>
            <a:pPr>
              <a:lnSpc>
                <a:spcPct val="80000"/>
              </a:lnSpc>
            </a:pPr>
            <a:r>
              <a:rPr lang="uk-UA" altLang="ru-RU" sz="2600" dirty="0" smtClean="0">
                <a:solidFill>
                  <a:srgbClr val="7030A0"/>
                </a:solidFill>
              </a:rPr>
              <a:t>Спеціальність: дошкільне виховання</a:t>
            </a:r>
          </a:p>
          <a:p>
            <a:pPr>
              <a:lnSpc>
                <a:spcPct val="80000"/>
              </a:lnSpc>
            </a:pPr>
            <a:r>
              <a:rPr lang="uk-UA" altLang="ru-RU" sz="2600" dirty="0" smtClean="0">
                <a:solidFill>
                  <a:srgbClr val="7030A0"/>
                </a:solidFill>
              </a:rPr>
              <a:t>Кваліфікація: вихователь дитячого садка</a:t>
            </a:r>
          </a:p>
          <a:p>
            <a:pPr>
              <a:lnSpc>
                <a:spcPct val="80000"/>
              </a:lnSpc>
            </a:pPr>
            <a:r>
              <a:rPr lang="uk-UA" altLang="ru-RU" sz="2600" dirty="0" smtClean="0">
                <a:solidFill>
                  <a:srgbClr val="7030A0"/>
                </a:solidFill>
              </a:rPr>
              <a:t>Працює в ДНЗ №39: 1984 р.</a:t>
            </a:r>
          </a:p>
          <a:p>
            <a:pPr>
              <a:lnSpc>
                <a:spcPct val="80000"/>
              </a:lnSpc>
            </a:pPr>
            <a:r>
              <a:rPr lang="uk-UA" altLang="ru-RU" sz="2600" dirty="0" smtClean="0">
                <a:solidFill>
                  <a:srgbClr val="7030A0"/>
                </a:solidFill>
              </a:rPr>
              <a:t>Педагогічний стаж: </a:t>
            </a:r>
            <a:r>
              <a:rPr lang="en-US" altLang="ru-RU" sz="2600" dirty="0" smtClean="0">
                <a:solidFill>
                  <a:srgbClr val="7030A0"/>
                </a:solidFill>
              </a:rPr>
              <a:t>37 </a:t>
            </a:r>
            <a:r>
              <a:rPr lang="uk-UA" altLang="ru-RU" sz="2600" dirty="0" smtClean="0">
                <a:solidFill>
                  <a:srgbClr val="7030A0"/>
                </a:solidFill>
              </a:rPr>
              <a:t>років</a:t>
            </a:r>
          </a:p>
          <a:p>
            <a:pPr>
              <a:lnSpc>
                <a:spcPct val="80000"/>
              </a:lnSpc>
            </a:pPr>
            <a:r>
              <a:rPr lang="uk-UA" altLang="ru-RU" sz="2600" dirty="0" smtClean="0">
                <a:solidFill>
                  <a:srgbClr val="7030A0"/>
                </a:solidFill>
              </a:rPr>
              <a:t>Кваліфікаційна категорія</a:t>
            </a:r>
            <a:r>
              <a:rPr lang="uk-UA" altLang="ru-RU" sz="2600" dirty="0" smtClean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uk-UA" altLang="ru-RU" sz="2600" dirty="0" smtClean="0">
                <a:solidFill>
                  <a:srgbClr val="7030A0"/>
                </a:solidFill>
              </a:rPr>
              <a:t> </a:t>
            </a:r>
            <a:r>
              <a:rPr lang="uk-UA" altLang="ru-RU" sz="2600" dirty="0" smtClean="0">
                <a:solidFill>
                  <a:srgbClr val="7030A0"/>
                </a:solidFill>
              </a:rPr>
              <a:t>педагогічне звання </a:t>
            </a:r>
            <a:r>
              <a:rPr lang="uk-UA" altLang="ru-RU" sz="2600" dirty="0" err="1" smtClean="0">
                <a:solidFill>
                  <a:srgbClr val="7030A0"/>
                </a:solidFill>
              </a:rPr>
              <a:t>“вихователь-методист</a:t>
            </a:r>
            <a:r>
              <a:rPr lang="uk-UA" altLang="ru-RU" sz="2600" dirty="0" err="1" smtClean="0"/>
              <a:t>”</a:t>
            </a:r>
            <a:endParaRPr lang="uk-UA" altLang="ru-RU" sz="2600" dirty="0" smtClean="0"/>
          </a:p>
          <a:p>
            <a:pPr>
              <a:lnSpc>
                <a:spcPct val="80000"/>
              </a:lnSpc>
              <a:buNone/>
            </a:pPr>
            <a:endParaRPr lang="ru-RU" altLang="ru-RU" sz="2600" dirty="0" smtClean="0"/>
          </a:p>
          <a:p>
            <a:endParaRPr lang="ru-RU" dirty="0"/>
          </a:p>
        </p:txBody>
      </p:sp>
      <p:pic>
        <p:nvPicPr>
          <p:cNvPr id="11" name="Picture 21" descr="N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643050"/>
            <a:ext cx="3214710" cy="4429156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Моє педагогічне кредо: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57299"/>
            <a:ext cx="8229600" cy="271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/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dirty="0" smtClean="0">
                <a:solidFill>
                  <a:srgbClr val="7030A0"/>
                </a:solidFill>
              </a:rPr>
              <a:t>Найщасливіша та людина, яка дарує щастя найбільшій кількості дітей. </a:t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dirty="0" smtClean="0">
                <a:solidFill>
                  <a:srgbClr val="7030A0"/>
                </a:solidFill>
              </a:rPr>
              <a:t>Кращий спосіб зробити дітей здоровими – це зробити їх щасливими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6" name="Picture 4" descr="Ð ÐµÐ·ÑÐ»ÑÑÐ°Ñ Ð¿Ð¾ÑÑÐºÑ Ð·Ð¾Ð±ÑÐ°Ð¶ÐµÐ½Ñ Ð·Ð° Ð·Ð°Ð¿Ð¸ÑÐ¾Ð¼ &quot;Ð²Ð¸ÑÐ¾Ð²Ð°ÑÐµÐ»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000504"/>
            <a:ext cx="4815176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99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47736"/>
          </a:xfrm>
        </p:spPr>
        <p:txBody>
          <a:bodyPr/>
          <a:lstStyle/>
          <a:p>
            <a:r>
              <a:rPr lang="uk-UA" dirty="0" smtClean="0"/>
              <a:t>Офіційні документи</a:t>
            </a:r>
            <a:endParaRPr lang="uk-UA" dirty="0"/>
          </a:p>
        </p:txBody>
      </p:sp>
      <p:pic>
        <p:nvPicPr>
          <p:cNvPr id="5" name="Picture 3" descr="C:\Users\Admin\Desktop\лего\IMG_20220201_080910.jpg"/>
          <p:cNvPicPr>
            <a:picLocks noChangeAspect="1" noChangeArrowheads="1"/>
          </p:cNvPicPr>
          <p:nvPr/>
        </p:nvPicPr>
        <p:blipFill>
          <a:blip r:embed="rId2" cstate="print"/>
          <a:srcRect t="20262" r="1961" b="32679"/>
          <a:stretch>
            <a:fillRect/>
          </a:stretch>
        </p:blipFill>
        <p:spPr bwMode="auto">
          <a:xfrm>
            <a:off x="857224" y="2060848"/>
            <a:ext cx="7143768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919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Педагогічний досвід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555868" cy="5200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Формування мовленнєвої компетентності дітей дошкільного віку засобами народознавства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Використання інтелектуальної карти у роботі з дошкільниками</a:t>
            </a:r>
          </a:p>
          <a:p>
            <a:pPr marL="0" indent="0" algn="ctr">
              <a:buNone/>
            </a:pPr>
            <a:r>
              <a:rPr lang="uk-UA" sz="2000" dirty="0" err="1" smtClean="0">
                <a:solidFill>
                  <a:srgbClr val="0070C0"/>
                </a:solidFill>
              </a:rPr>
              <a:t>“Угорщина”-</a:t>
            </a:r>
            <a:r>
              <a:rPr lang="uk-UA" sz="2000" dirty="0" smtClean="0">
                <a:solidFill>
                  <a:srgbClr val="0070C0"/>
                </a:solidFill>
              </a:rPr>
              <a:t> меншини Закарпаття за програмою </a:t>
            </a:r>
            <a:r>
              <a:rPr lang="uk-UA" sz="2000" dirty="0" err="1" smtClean="0">
                <a:solidFill>
                  <a:srgbClr val="0070C0"/>
                </a:solidFill>
              </a:rPr>
              <a:t>“Український</a:t>
            </a:r>
            <a:r>
              <a:rPr lang="uk-UA" sz="2000" dirty="0" smtClean="0">
                <a:solidFill>
                  <a:srgbClr val="0070C0"/>
                </a:solidFill>
              </a:rPr>
              <a:t>  </a:t>
            </a:r>
            <a:r>
              <a:rPr lang="uk-UA" sz="2000" dirty="0" err="1" smtClean="0">
                <a:solidFill>
                  <a:srgbClr val="0070C0"/>
                </a:solidFill>
              </a:rPr>
              <a:t>віночок”</a:t>
            </a:r>
            <a:endParaRPr lang="uk-UA" sz="2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sz="2000" dirty="0" err="1" smtClean="0">
                <a:solidFill>
                  <a:srgbClr val="0070C0"/>
                </a:solidFill>
              </a:rPr>
              <a:t>ВикористанняЛего</a:t>
            </a:r>
            <a:r>
              <a:rPr lang="uk-UA" sz="2000" dirty="0" smtClean="0">
                <a:solidFill>
                  <a:srgbClr val="0070C0"/>
                </a:solidFill>
              </a:rPr>
              <a:t> технології в  </a:t>
            </a:r>
            <a:r>
              <a:rPr lang="uk-UA" sz="2000" dirty="0" err="1" smtClean="0">
                <a:solidFill>
                  <a:srgbClr val="0070C0"/>
                </a:solidFill>
              </a:rPr>
              <a:t>дид.іграх</a:t>
            </a:r>
            <a:endParaRPr lang="uk-UA" sz="2000" dirty="0" smtClean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Admin\Pictures\2022-02-03\126.jpg"/>
          <p:cNvPicPr/>
          <p:nvPr/>
        </p:nvPicPr>
        <p:blipFill>
          <a:blip r:embed="rId2" cstate="print"/>
          <a:srcRect l="11666" t="13650" r="14444" b="9707"/>
          <a:stretch>
            <a:fillRect/>
          </a:stretch>
        </p:blipFill>
        <p:spPr bwMode="auto">
          <a:xfrm>
            <a:off x="3929058" y="3071810"/>
            <a:ext cx="2357454" cy="3286148"/>
          </a:xfrm>
          <a:prstGeom prst="rect">
            <a:avLst/>
          </a:prstGeom>
          <a:noFill/>
        </p:spPr>
      </p:pic>
      <p:pic>
        <p:nvPicPr>
          <p:cNvPr id="7" name="Рисунок 6" descr="C:\Users\Admin\Pictures\2022-02-03\125.jpg"/>
          <p:cNvPicPr/>
          <p:nvPr/>
        </p:nvPicPr>
        <p:blipFill>
          <a:blip r:embed="rId3" cstate="print"/>
          <a:srcRect t="6980" r="10529" b="8063"/>
          <a:stretch>
            <a:fillRect/>
          </a:stretch>
        </p:blipFill>
        <p:spPr bwMode="auto">
          <a:xfrm>
            <a:off x="6143636" y="3214686"/>
            <a:ext cx="2714644" cy="313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Pictures\2022-02-04\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6970"/>
          <a:stretch>
            <a:fillRect/>
          </a:stretch>
        </p:blipFill>
        <p:spPr bwMode="auto">
          <a:xfrm>
            <a:off x="4786314" y="1214422"/>
            <a:ext cx="3314765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99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Участь у методичній роботі ЗДО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Участь в семінарі “ Освіта для сталого розвитку ”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Участь в роботі ТГ “ Проведення освітнього процесу на основі інтелектуальних карт ”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Участь у виставці міні-музей у ЗДО. Міні-музей мушлі.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Учасник </a:t>
            </a:r>
            <a:r>
              <a:rPr lang="uk-UA" dirty="0" err="1" smtClean="0">
                <a:solidFill>
                  <a:srgbClr val="7030A0"/>
                </a:solidFill>
              </a:rPr>
              <a:t>Квесту</a:t>
            </a:r>
            <a:r>
              <a:rPr lang="uk-UA" dirty="0" smtClean="0">
                <a:solidFill>
                  <a:srgbClr val="7030A0"/>
                </a:solidFill>
              </a:rPr>
              <a:t> - робота в локації Інтелектуальні карти в оновленні освітнього процесу ЗДО.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9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Участь у методичній роботі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dirty="0" err="1" smtClean="0">
                <a:solidFill>
                  <a:srgbClr val="7030A0"/>
                </a:solidFill>
              </a:rPr>
              <a:t>Проєкт</a:t>
            </a:r>
            <a:r>
              <a:rPr lang="uk-UA" dirty="0" smtClean="0">
                <a:solidFill>
                  <a:srgbClr val="7030A0"/>
                </a:solidFill>
              </a:rPr>
              <a:t> “ Пальчикова країна ”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</a:rPr>
              <a:t>  </a:t>
            </a:r>
            <a:r>
              <a:rPr lang="uk-UA" dirty="0" err="1" smtClean="0">
                <a:solidFill>
                  <a:srgbClr val="7030A0"/>
                </a:solidFill>
              </a:rPr>
              <a:t>Проєкт</a:t>
            </a:r>
            <a:r>
              <a:rPr lang="uk-UA" dirty="0" smtClean="0">
                <a:solidFill>
                  <a:srgbClr val="7030A0"/>
                </a:solidFill>
              </a:rPr>
              <a:t> ” Дружба єднає нас ” 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rgbClr val="7030A0"/>
                </a:solidFill>
              </a:rPr>
              <a:t>Проєкт</a:t>
            </a:r>
            <a:r>
              <a:rPr lang="uk-UA" dirty="0" smtClean="0">
                <a:solidFill>
                  <a:srgbClr val="7030A0"/>
                </a:solidFill>
              </a:rPr>
              <a:t> та презентація: Національні меншини Закарпаття. 2018 р.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rgbClr val="7030A0"/>
                </a:solidFill>
              </a:rPr>
              <a:t>Проєкт</a:t>
            </a:r>
            <a:r>
              <a:rPr lang="uk-UA" dirty="0" smtClean="0">
                <a:solidFill>
                  <a:srgbClr val="7030A0"/>
                </a:solidFill>
              </a:rPr>
              <a:t> “ Дошкільнятам-освіта сталого розвитку ”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rgbClr val="7030A0"/>
                </a:solidFill>
              </a:rPr>
              <a:t>Проєкт</a:t>
            </a:r>
            <a:r>
              <a:rPr lang="uk-UA" dirty="0" smtClean="0">
                <a:solidFill>
                  <a:srgbClr val="7030A0"/>
                </a:solidFill>
              </a:rPr>
              <a:t>: “ Моя квіточка </a:t>
            </a:r>
            <a:r>
              <a:rPr lang="uk-UA" dirty="0" err="1" smtClean="0">
                <a:solidFill>
                  <a:srgbClr val="7030A0"/>
                </a:solidFill>
              </a:rPr>
              <a:t>найкраща”</a:t>
            </a:r>
            <a:endParaRPr lang="uk-UA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Відомості про атестацію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32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2018  Рік -  відповідає займаній </a:t>
            </a:r>
            <a:r>
              <a:rPr lang="uk-UA" sz="2800" dirty="0" smtClean="0"/>
              <a:t>посаді,присвоєне педагогічне звання                               </a:t>
            </a:r>
            <a:r>
              <a:rPr lang="uk-UA" sz="2800" dirty="0" smtClean="0"/>
              <a:t>“ вихователь </a:t>
            </a:r>
            <a:r>
              <a:rPr lang="uk-UA" sz="2800" dirty="0" err="1" smtClean="0"/>
              <a:t>–методист</a:t>
            </a:r>
            <a:r>
              <a:rPr lang="uk-UA" sz="2800" dirty="0" smtClean="0"/>
              <a:t> ”</a:t>
            </a:r>
            <a:endParaRPr lang="uk-UA" dirty="0"/>
          </a:p>
        </p:txBody>
      </p:sp>
      <p:pic>
        <p:nvPicPr>
          <p:cNvPr id="5" name="Picture 5" descr="C:\Users\Admin\Desktop\лего\IMG_20220201_080726.jp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3357554" y="2928934"/>
            <a:ext cx="4857784" cy="330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49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Участь у  конкурсах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ЗДО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3192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“Що</a:t>
            </a:r>
            <a:r>
              <a:rPr lang="uk-UA" dirty="0" smtClean="0"/>
              <a:t> для мене Україна?”</a:t>
            </a:r>
            <a:endParaRPr lang="ru-RU" dirty="0"/>
          </a:p>
        </p:txBody>
      </p:sp>
      <p:pic>
        <p:nvPicPr>
          <p:cNvPr id="1026" name="Picture 2" descr="F:\IMG_8733.jpg"/>
          <p:cNvPicPr>
            <a:picLocks noChangeAspect="1" noChangeArrowheads="1"/>
          </p:cNvPicPr>
          <p:nvPr/>
        </p:nvPicPr>
        <p:blipFill>
          <a:blip r:embed="rId2" cstate="print"/>
          <a:srcRect b="16816"/>
          <a:stretch>
            <a:fillRect/>
          </a:stretch>
        </p:blipFill>
        <p:spPr bwMode="auto">
          <a:xfrm>
            <a:off x="1214414" y="2071678"/>
            <a:ext cx="6357950" cy="396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46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218</TotalTime>
  <Words>220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Портфоліо Старикової Надії  Рудольфівни </vt:lpstr>
      <vt:lpstr>Старикова Надія Рудольфівна - вихователь спецгрупи </vt:lpstr>
      <vt:lpstr>Моє педагогічне кредо:</vt:lpstr>
      <vt:lpstr>Офіційні документи</vt:lpstr>
      <vt:lpstr>Педагогічний досвід</vt:lpstr>
      <vt:lpstr>Участь у методичній роботі ЗДО</vt:lpstr>
      <vt:lpstr>Участь у методичній роботі</vt:lpstr>
      <vt:lpstr>Відомості про атестацію</vt:lpstr>
      <vt:lpstr>Участь у  конкурсах ЗДО</vt:lpstr>
      <vt:lpstr>Міні – музей «Морське диво- Мушля»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(ПІП)</dc:title>
  <dc:creator>Sara Yasmeen (Wipro Technologies)</dc:creator>
  <cp:lastModifiedBy>USER</cp:lastModifiedBy>
  <cp:revision>35</cp:revision>
  <dcterms:created xsi:type="dcterms:W3CDTF">2010-02-23T11:30:32Z</dcterms:created>
  <dcterms:modified xsi:type="dcterms:W3CDTF">2022-04-21T08:13:30Z</dcterms:modified>
</cp:coreProperties>
</file>