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59" r:id="rId6"/>
    <p:sldId id="265" r:id="rId7"/>
    <p:sldId id="262" r:id="rId8"/>
    <p:sldId id="266" r:id="rId9"/>
    <p:sldId id="267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35" autoAdjust="0"/>
  </p:normalViewPr>
  <p:slideViewPr>
    <p:cSldViewPr>
      <p:cViewPr varScale="1">
        <p:scale>
          <a:sx n="80" d="100"/>
          <a:sy n="80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17.02.2022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17.02.2022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17.02.2022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17.02.2022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17.02.2022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17.02.2022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17.02.2022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17.02.2022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17.02.2022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17.02.2022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17.02.2022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pPr/>
              <a:t>17.02.2022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686841" y="5661248"/>
            <a:ext cx="1972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/>
              <a:t>м. Ужгород, 2022 </a:t>
            </a:r>
            <a:endParaRPr lang="ru-RU" b="1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312367"/>
          </a:xfrm>
        </p:spPr>
        <p:txBody>
          <a:bodyPr/>
          <a:lstStyle/>
          <a:p>
            <a:r>
              <a:rPr lang="uk-UA" b="1" i="1" u="sng" dirty="0" err="1" smtClean="0">
                <a:latin typeface="Arial Black" pitchFamily="34" charset="0"/>
              </a:rPr>
              <a:t>Портфоліо</a:t>
            </a:r>
            <a:r>
              <a:rPr lang="uk-UA" b="1" dirty="0" smtClean="0">
                <a:latin typeface="Arial Black" pitchFamily="34" charset="0"/>
              </a:rPr>
              <a:t/>
            </a:r>
            <a:br>
              <a:rPr lang="uk-UA" b="1" dirty="0" smtClean="0">
                <a:latin typeface="Arial Black" pitchFamily="34" charset="0"/>
              </a:rPr>
            </a:br>
            <a:r>
              <a:rPr lang="uk-UA" b="1" dirty="0" smtClean="0">
                <a:latin typeface="Arial Black" pitchFamily="34" charset="0"/>
              </a:rPr>
              <a:t/>
            </a:r>
            <a:br>
              <a:rPr lang="uk-UA" b="1" dirty="0" smtClean="0">
                <a:latin typeface="Arial Black" pitchFamily="34" charset="0"/>
              </a:rPr>
            </a:br>
            <a:r>
              <a:rPr lang="uk-UA" b="1" dirty="0" smtClean="0">
                <a:latin typeface="Arial Black" pitchFamily="34" charset="0"/>
              </a:rPr>
              <a:t/>
            </a:r>
            <a:br>
              <a:rPr lang="uk-UA" b="1" dirty="0" smtClean="0">
                <a:latin typeface="Arial Black" pitchFamily="34" charset="0"/>
              </a:rPr>
            </a:br>
            <a:r>
              <a:rPr lang="uk-UA" b="1" dirty="0" smtClean="0">
                <a:latin typeface="Arial Black" pitchFamily="34" charset="0"/>
              </a:rPr>
              <a:t>Піди Марти Анатоліївни</a:t>
            </a:r>
            <a:endParaRPr lang="ru-RU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67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176465" cy="631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166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968552"/>
          </a:xfrm>
        </p:spPr>
        <p:txBody>
          <a:bodyPr>
            <a:normAutofit/>
          </a:bodyPr>
          <a:lstStyle/>
          <a:p>
            <a:pPr lvl="0"/>
            <a:r>
              <a:rPr lang="uk-UA" dirty="0" smtClean="0"/>
              <a:t>Вихователь.</a:t>
            </a:r>
            <a:endParaRPr lang="uk-UA" dirty="0"/>
          </a:p>
          <a:p>
            <a:pPr lvl="0"/>
            <a:r>
              <a:rPr lang="uk-UA" dirty="0" smtClean="0"/>
              <a:t>10 березня 1950 року.</a:t>
            </a:r>
          </a:p>
          <a:p>
            <a:pPr lvl="0"/>
            <a:r>
              <a:rPr lang="uk-UA" dirty="0" smtClean="0"/>
              <a:t>Вища педагогічна.</a:t>
            </a:r>
            <a:endParaRPr lang="uk-UA" dirty="0"/>
          </a:p>
          <a:p>
            <a:pPr lvl="0"/>
            <a:r>
              <a:rPr lang="uk-UA" dirty="0" smtClean="0"/>
              <a:t>40 років.</a:t>
            </a:r>
            <a:endParaRPr lang="uk-UA" dirty="0"/>
          </a:p>
          <a:p>
            <a:pPr lvl="0"/>
            <a:r>
              <a:rPr lang="uk-UA" dirty="0" smtClean="0"/>
              <a:t>Вища категорія, 21 лютого 2020 року.</a:t>
            </a:r>
            <a:endParaRPr lang="uk-UA" dirty="0"/>
          </a:p>
          <a:p>
            <a:pPr lvl="0"/>
            <a:r>
              <a:rPr lang="uk-UA" dirty="0" smtClean="0"/>
              <a:t>Старша група № 2 – </a:t>
            </a:r>
            <a:r>
              <a:rPr lang="uk-UA" dirty="0" err="1" smtClean="0"/>
              <a:t>“Буратіно”</a:t>
            </a:r>
            <a:r>
              <a:rPr lang="uk-UA" smtClean="0"/>
              <a:t>.</a:t>
            </a:r>
            <a:endParaRPr lang="uk-UA" dirty="0" smtClean="0"/>
          </a:p>
        </p:txBody>
      </p:sp>
    </p:spTree>
    <p:extLst>
      <p:ext uri="{BB962C8B-B14F-4D97-AF65-F5344CB8AC3E}">
        <p14:creationId xmlns="" xmlns:p14="http://schemas.microsoft.com/office/powerpoint/2010/main" val="27535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Педагогічне кредо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32689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dirty="0" smtClean="0">
                <a:solidFill>
                  <a:srgbClr val="7030A0"/>
                </a:solidFill>
              </a:rPr>
              <a:t>Навчити мислити, розвивати дитину як неповторну індивідуальність, формувати в неї творчий потенціал, прагнення до самостійної пізнавальної діяльності.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36118"/>
            <a:ext cx="2881974" cy="250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899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Офіційні документи</a:t>
            </a:r>
            <a:endParaRPr lang="uk-UA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5580112" cy="365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202" t="2822"/>
          <a:stretch>
            <a:fillRect/>
          </a:stretch>
        </p:blipFill>
        <p:spPr bwMode="auto">
          <a:xfrm>
            <a:off x="5693854" y="1628800"/>
            <a:ext cx="3198626" cy="437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191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Педагогічний досвід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391703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Font typeface="Wingdings" pitchFamily="2" charset="2"/>
              <a:buChar char="q"/>
            </a:pPr>
            <a:r>
              <a:rPr lang="uk-UA" dirty="0" smtClean="0"/>
              <a:t> Участь в проектній діяльності. Проект  </a:t>
            </a:r>
            <a:r>
              <a:rPr lang="uk-UA" dirty="0" err="1" smtClean="0"/>
              <a:t>“Садок</a:t>
            </a:r>
            <a:r>
              <a:rPr lang="uk-UA" dirty="0" smtClean="0"/>
              <a:t> + родина = Щаслива </a:t>
            </a:r>
            <a:r>
              <a:rPr lang="uk-UA" dirty="0" err="1" smtClean="0"/>
              <a:t>дитина”</a:t>
            </a:r>
            <a:endParaRPr lang="uk-UA" dirty="0" smtClean="0"/>
          </a:p>
          <a:p>
            <a:pPr marL="0" indent="0" algn="just">
              <a:buFont typeface="Wingdings" pitchFamily="2" charset="2"/>
              <a:buChar char="q"/>
            </a:pPr>
            <a:r>
              <a:rPr lang="uk-UA" dirty="0" smtClean="0"/>
              <a:t>Участь у виготовленні методичного посібника </a:t>
            </a:r>
            <a:r>
              <a:rPr lang="uk-UA" dirty="0" err="1" smtClean="0"/>
              <a:t>“Безпечне</a:t>
            </a:r>
            <a:r>
              <a:rPr lang="uk-UA" dirty="0" smtClean="0"/>
              <a:t> довкілля – безпека </a:t>
            </a:r>
            <a:r>
              <a:rPr lang="uk-UA" dirty="0" err="1" smtClean="0"/>
              <a:t>дитини”</a:t>
            </a:r>
            <a:r>
              <a:rPr lang="uk-UA" dirty="0" smtClean="0"/>
              <a:t>.</a:t>
            </a:r>
          </a:p>
          <a:p>
            <a:pPr marL="0" indent="0" algn="just">
              <a:buFont typeface="Wingdings" pitchFamily="2" charset="2"/>
              <a:buChar char="q"/>
            </a:pPr>
            <a:r>
              <a:rPr lang="uk-UA" dirty="0" smtClean="0"/>
              <a:t>Участь у фестивалі – конкурсі </a:t>
            </a:r>
            <a:r>
              <a:rPr lang="uk-UA" dirty="0" err="1" smtClean="0"/>
              <a:t>“Воскресни</a:t>
            </a:r>
            <a:r>
              <a:rPr lang="uk-UA" dirty="0" smtClean="0"/>
              <a:t>, </a:t>
            </a:r>
            <a:r>
              <a:rPr lang="uk-UA" dirty="0" err="1" smtClean="0"/>
              <a:t>писанко”</a:t>
            </a:r>
            <a:r>
              <a:rPr lang="uk-UA" dirty="0" smtClean="0"/>
              <a:t>.</a:t>
            </a:r>
          </a:p>
          <a:p>
            <a:pPr marL="0" indent="0" algn="just">
              <a:buFont typeface="Wingdings" pitchFamily="2" charset="2"/>
              <a:buChar char="q"/>
            </a:pPr>
            <a:r>
              <a:rPr lang="uk-UA" dirty="0" smtClean="0"/>
              <a:t>Співпраця дошкільного закладу з родинами вихованців (круглий стіл).</a:t>
            </a:r>
          </a:p>
          <a:p>
            <a:pPr marL="0" indent="0" algn="just">
              <a:buFont typeface="Wingdings" pitchFamily="2" charset="2"/>
              <a:buChar char="q"/>
            </a:pPr>
            <a:r>
              <a:rPr lang="uk-UA" dirty="0" smtClean="0"/>
              <a:t>Переможці конкурсу театралізованої діяльності серед молодших груп, казка </a:t>
            </a:r>
            <a:r>
              <a:rPr lang="uk-UA" dirty="0" err="1" smtClean="0"/>
              <a:t>“Колобок”</a:t>
            </a:r>
            <a:r>
              <a:rPr lang="uk-UA" dirty="0" smtClean="0"/>
              <a:t>.</a:t>
            </a:r>
          </a:p>
          <a:p>
            <a:pPr marL="0" indent="0" algn="just">
              <a:buFont typeface="Wingdings" pitchFamily="2" charset="2"/>
              <a:buChar char="q"/>
            </a:pPr>
            <a:r>
              <a:rPr lang="uk-UA" dirty="0" smtClean="0"/>
              <a:t>Конкурс </a:t>
            </a:r>
            <a:r>
              <a:rPr lang="uk-UA" dirty="0" err="1" smtClean="0"/>
              <a:t>“Моє</a:t>
            </a:r>
            <a:r>
              <a:rPr lang="uk-UA" dirty="0" smtClean="0"/>
              <a:t> краще </a:t>
            </a:r>
            <a:r>
              <a:rPr lang="uk-UA" dirty="0" err="1" smtClean="0"/>
              <a:t>заняття”</a:t>
            </a:r>
            <a:r>
              <a:rPr lang="uk-UA" dirty="0" smtClean="0"/>
              <a:t>.</a:t>
            </a:r>
          </a:p>
          <a:p>
            <a:pPr marL="0" indent="0" algn="just">
              <a:buFont typeface="Wingdings" pitchFamily="2" charset="2"/>
              <a:buChar char="q"/>
            </a:pPr>
            <a:r>
              <a:rPr lang="uk-UA" dirty="0" smtClean="0"/>
              <a:t>Участь у міні-музеї: картина </a:t>
            </a:r>
            <a:r>
              <a:rPr lang="uk-UA" dirty="0" err="1" smtClean="0"/>
              <a:t>“Тварини</a:t>
            </a:r>
            <a:r>
              <a:rPr lang="uk-UA" dirty="0" smtClean="0"/>
              <a:t> </a:t>
            </a:r>
            <a:r>
              <a:rPr lang="uk-UA" dirty="0" err="1" smtClean="0"/>
              <a:t>взимку”</a:t>
            </a:r>
            <a:r>
              <a:rPr lang="uk-UA" dirty="0" smtClean="0"/>
              <a:t> (з насіння).</a:t>
            </a:r>
          </a:p>
          <a:p>
            <a:pPr marL="0" indent="0" algn="just">
              <a:buFont typeface="Wingdings" pitchFamily="2" charset="2"/>
              <a:buChar char="q"/>
            </a:pPr>
            <a:r>
              <a:rPr lang="uk-UA" dirty="0" smtClean="0"/>
              <a:t>Участь у проекті </a:t>
            </a:r>
            <a:r>
              <a:rPr lang="uk-UA" dirty="0" err="1" smtClean="0"/>
              <a:t>“Город</a:t>
            </a:r>
            <a:r>
              <a:rPr lang="uk-UA" dirty="0" smtClean="0"/>
              <a:t> на </a:t>
            </a:r>
            <a:r>
              <a:rPr lang="uk-UA" dirty="0" err="1" smtClean="0"/>
              <a:t>підвіконні”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²Ð¸ÑÐ¾Ð²Ð°ÑÐµÐ»Ñ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62243"/>
            <a:ext cx="1763688" cy="1795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99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“Математичні</a:t>
            </a:r>
            <a:r>
              <a:rPr lang="uk-UA" dirty="0" smtClean="0"/>
              <a:t> </a:t>
            </a:r>
            <a:r>
              <a:rPr lang="uk-UA" dirty="0" err="1" smtClean="0"/>
              <a:t>вузлики”</a:t>
            </a: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2848564" cy="19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340768"/>
            <a:ext cx="2912417" cy="194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060848"/>
            <a:ext cx="259469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09120"/>
            <a:ext cx="2843808" cy="189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509120"/>
            <a:ext cx="29136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4490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Участь у </a:t>
            </a:r>
            <a:r>
              <a:rPr lang="uk-UA" dirty="0" err="1" smtClean="0"/>
              <a:t>проєкті</a:t>
            </a:r>
            <a:r>
              <a:rPr lang="uk-UA" dirty="0" smtClean="0"/>
              <a:t> </a:t>
            </a:r>
            <a:r>
              <a:rPr lang="uk-UA" dirty="0" err="1" smtClean="0"/>
              <a:t>“Город</a:t>
            </a:r>
            <a:r>
              <a:rPr lang="uk-UA" dirty="0" smtClean="0"/>
              <a:t> на </a:t>
            </a:r>
            <a:r>
              <a:rPr lang="uk-UA" dirty="0" err="1" smtClean="0"/>
              <a:t>підвіконні”</a:t>
            </a:r>
            <a:endParaRPr lang="uk-UA" dirty="0"/>
          </a:p>
        </p:txBody>
      </p:sp>
      <p:pic>
        <p:nvPicPr>
          <p:cNvPr id="9" name="Содержимое 8" descr="Зображення, що містить особа, у приміщенні, хлопчик, маленький&#10;&#10;Автоматично згенерований опис">
            <a:extLst>
              <a:ext uri="{FF2B5EF4-FFF2-40B4-BE49-F238E27FC236}">
                <a16:creationId xmlns="" xmlns:a16="http://schemas.microsoft.com/office/drawing/2014/main" id="{D7D4B7F2-B644-4C46-91E5-4AD11A1DE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196" y="1553099"/>
            <a:ext cx="3168352" cy="2599673"/>
          </a:xfrm>
          <a:prstGeom prst="rect">
            <a:avLst/>
          </a:prstGeom>
        </p:spPr>
      </p:pic>
      <p:pic>
        <p:nvPicPr>
          <p:cNvPr id="10" name="Рисунок 9" descr="Зображення, що містить у приміщенні&#10;&#10;Автоматично згенерований опис">
            <a:extLst>
              <a:ext uri="{FF2B5EF4-FFF2-40B4-BE49-F238E27FC236}">
                <a16:creationId xmlns="" xmlns:a16="http://schemas.microsoft.com/office/drawing/2014/main" id="{833AA55A-35E2-44ED-BFE5-A14AD52072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4148" y="1664804"/>
            <a:ext cx="3168353" cy="2376265"/>
          </a:xfrm>
          <a:prstGeom prst="rect">
            <a:avLst/>
          </a:prstGeom>
        </p:spPr>
      </p:pic>
      <p:pic>
        <p:nvPicPr>
          <p:cNvPr id="11" name="Рисунок 10" descr="Зображення, що містить особа&#10;&#10;Автоматично згенерований опис">
            <a:extLst>
              <a:ext uri="{FF2B5EF4-FFF2-40B4-BE49-F238E27FC236}">
                <a16:creationId xmlns="" xmlns:a16="http://schemas.microsoft.com/office/drawing/2014/main" id="{EDE73A31-B4FE-4CA1-A4A4-20B2D640EE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1217" y="3263559"/>
            <a:ext cx="3861048" cy="28957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490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над темою </a:t>
            </a:r>
            <a:r>
              <a:rPr lang="uk-UA" dirty="0" err="1" smtClean="0"/>
              <a:t>“Моя</a:t>
            </a:r>
            <a:r>
              <a:rPr lang="uk-UA" dirty="0" smtClean="0"/>
              <a:t> </a:t>
            </a:r>
            <a:r>
              <a:rPr lang="uk-UA" dirty="0" err="1" smtClean="0"/>
              <a:t>Україна”</a:t>
            </a:r>
            <a:endParaRPr lang="ru-RU" dirty="0"/>
          </a:p>
        </p:txBody>
      </p:sp>
      <p:pic>
        <p:nvPicPr>
          <p:cNvPr id="11" name="Содержимое 10" descr="1644752016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484784"/>
            <a:ext cx="2854685" cy="3816424"/>
          </a:xfrm>
        </p:spPr>
      </p:pic>
      <p:pic>
        <p:nvPicPr>
          <p:cNvPr id="12" name="Рисунок 11" descr="1644752016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3176" y="1484784"/>
            <a:ext cx="2800823" cy="3744416"/>
          </a:xfrm>
          <a:prstGeom prst="rect">
            <a:avLst/>
          </a:prstGeom>
        </p:spPr>
      </p:pic>
      <p:pic>
        <p:nvPicPr>
          <p:cNvPr id="14" name="Рисунок 13" descr="1644752016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420888"/>
            <a:ext cx="3123995" cy="4176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167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Портфоліо   Піди Марти Анатоліївни</vt:lpstr>
      <vt:lpstr>Слайд 2</vt:lpstr>
      <vt:lpstr>Слайд 3</vt:lpstr>
      <vt:lpstr>Педагогічне кредо</vt:lpstr>
      <vt:lpstr>Офіційні документи</vt:lpstr>
      <vt:lpstr>Педагогічний досвід</vt:lpstr>
      <vt:lpstr>“Математичні вузлики”</vt:lpstr>
      <vt:lpstr>Участь у проєкті “Город на підвіконні”</vt:lpstr>
      <vt:lpstr>Робота над темою “Моя Україна”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(ПІП)</dc:title>
  <dc:creator>Sara Yasmeen (Wipro Technologies)</dc:creator>
  <cp:lastModifiedBy>USER</cp:lastModifiedBy>
  <cp:revision>34</cp:revision>
  <dcterms:created xsi:type="dcterms:W3CDTF">2010-02-23T11:30:32Z</dcterms:created>
  <dcterms:modified xsi:type="dcterms:W3CDTF">2022-02-17T11:18:44Z</dcterms:modified>
</cp:coreProperties>
</file>