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7981" y="231839"/>
            <a:ext cx="8689976" cy="2509213"/>
          </a:xfrm>
        </p:spPr>
        <p:txBody>
          <a:bodyPr/>
          <a:lstStyle/>
          <a:p>
            <a:r>
              <a:rPr lang="uk-UA" dirty="0" smtClean="0"/>
              <a:t>Портфоліо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7981" y="3506268"/>
            <a:ext cx="8689976" cy="1371599"/>
          </a:xfrm>
        </p:spPr>
        <p:txBody>
          <a:bodyPr/>
          <a:lstStyle/>
          <a:p>
            <a:r>
              <a:rPr lang="uk-UA" dirty="0" err="1" smtClean="0"/>
              <a:t>Здо</a:t>
            </a:r>
            <a:r>
              <a:rPr lang="uk-UA" dirty="0" smtClean="0"/>
              <a:t> №39 «Журавлик»</a:t>
            </a:r>
          </a:p>
          <a:p>
            <a:r>
              <a:rPr lang="uk-UA" dirty="0" smtClean="0"/>
              <a:t>Управління освіти ужгородської міської ради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890533" y="2893452"/>
            <a:ext cx="8689976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mtClean="0"/>
              <a:t>Запаринюк Маріанни Михайлівни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17046" y="5307164"/>
            <a:ext cx="8689976" cy="137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Ужгород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857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-347399"/>
            <a:ext cx="10364451" cy="1596177"/>
          </a:xfrm>
        </p:spPr>
        <p:txBody>
          <a:bodyPr/>
          <a:lstStyle/>
          <a:p>
            <a:r>
              <a:rPr lang="uk-UA" dirty="0" smtClean="0"/>
              <a:t>Фото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374" y="692910"/>
            <a:ext cx="533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28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39532" y="1877695"/>
            <a:ext cx="10363826" cy="3424107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Вихователь вищої категорії</a:t>
            </a:r>
          </a:p>
          <a:p>
            <a:r>
              <a:rPr lang="uk-UA" dirty="0" smtClean="0"/>
              <a:t>18 вересня 1959р.н.</a:t>
            </a:r>
          </a:p>
          <a:p>
            <a:r>
              <a:rPr lang="uk-UA" dirty="0" smtClean="0"/>
              <a:t>Освіта: ужгородський державний університет «Українська мова та література. Філолог. Викладач української мови та літератури». Рік закінчення 1988.</a:t>
            </a:r>
          </a:p>
          <a:p>
            <a:r>
              <a:rPr lang="uk-UA" dirty="0" smtClean="0"/>
              <a:t>Стаж роботи: 35 років</a:t>
            </a:r>
          </a:p>
          <a:p>
            <a:r>
              <a:rPr lang="uk-UA" dirty="0" smtClean="0"/>
              <a:t>Кваліфікаційна категорія : вихователь вищої категорії від 2007р.</a:t>
            </a:r>
          </a:p>
          <a:p>
            <a:r>
              <a:rPr lang="uk-UA" dirty="0" smtClean="0"/>
              <a:t>Група – «Гномик»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94834" y="116241"/>
            <a:ext cx="10364451" cy="1596177"/>
          </a:xfrm>
        </p:spPr>
        <p:txBody>
          <a:bodyPr/>
          <a:lstStyle/>
          <a:p>
            <a:r>
              <a:rPr lang="uk-UA" dirty="0" smtClean="0"/>
              <a:t>Загальні відомості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828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Моє Педагогічне кредо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3191341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Щоб бути гарним вихователем, потрібно любити те,</a:t>
            </a:r>
          </a:p>
          <a:p>
            <a:pPr marL="0" indent="0" algn="ctr">
              <a:buNone/>
            </a:pPr>
            <a:r>
              <a:rPr lang="uk-UA" dirty="0" smtClean="0"/>
              <a:t>що викладаєш, і любити тих, кого виховуєш.</a:t>
            </a:r>
          </a:p>
          <a:p>
            <a:pPr marL="0" indent="0" algn="r">
              <a:buNone/>
            </a:pPr>
            <a:r>
              <a:rPr lang="uk-UA" dirty="0" smtClean="0"/>
              <a:t>В. Ключевський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599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uk-UA" dirty="0" smtClean="0"/>
              <a:t>Офіційні документи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01385" y="1011126"/>
            <a:ext cx="4210585" cy="5614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8665" y="1403950"/>
            <a:ext cx="3510749" cy="46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60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386" y="-373157"/>
            <a:ext cx="10364451" cy="1596177"/>
          </a:xfrm>
        </p:spPr>
        <p:txBody>
          <a:bodyPr/>
          <a:lstStyle/>
          <a:p>
            <a:r>
              <a:rPr lang="uk-UA" dirty="0"/>
              <a:t>Офіційні документи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88" y="1043189"/>
            <a:ext cx="3317565" cy="4423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496" y="3438659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683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Педагогічний досвід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981200"/>
            <a:ext cx="10363826" cy="3809999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Мовленнєва компетентність старших </a:t>
            </a:r>
            <a:r>
              <a:rPr lang="uk-UA" dirty="0" err="1"/>
              <a:t>дошкльників</a:t>
            </a:r>
            <a:r>
              <a:rPr lang="uk-UA" dirty="0"/>
              <a:t>. Дидактичні ігри та вправи у формуванні зв’язного мовлення у </a:t>
            </a:r>
            <a:r>
              <a:rPr lang="uk-UA" dirty="0" smtClean="0"/>
              <a:t>дітей</a:t>
            </a:r>
          </a:p>
          <a:p>
            <a:r>
              <a:rPr lang="uk-UA" dirty="0"/>
              <a:t>Інтегроване заняття в середній </a:t>
            </a:r>
            <a:r>
              <a:rPr lang="uk-UA" dirty="0" smtClean="0"/>
              <a:t>групі </a:t>
            </a:r>
            <a:r>
              <a:rPr lang="uk-UA" dirty="0"/>
              <a:t>«На казковій галявині</a:t>
            </a:r>
            <a:r>
              <a:rPr lang="uk-UA" dirty="0" smtClean="0"/>
              <a:t>»</a:t>
            </a:r>
          </a:p>
          <a:p>
            <a:r>
              <a:rPr lang="uk-UA" dirty="0"/>
              <a:t>Інтегроване заняття в середній </a:t>
            </a:r>
            <a:r>
              <a:rPr lang="uk-UA" dirty="0" smtClean="0"/>
              <a:t>групі «ЦІКАВА </a:t>
            </a:r>
            <a:r>
              <a:rPr lang="uk-UA" dirty="0"/>
              <a:t>МАНДРІВКА</a:t>
            </a:r>
            <a:r>
              <a:rPr lang="uk-UA" dirty="0" smtClean="0"/>
              <a:t>»</a:t>
            </a:r>
          </a:p>
          <a:p>
            <a:r>
              <a:rPr lang="uk-UA" dirty="0" smtClean="0"/>
              <a:t>Творча робота «Природа </a:t>
            </a:r>
            <a:r>
              <a:rPr lang="uk-UA" dirty="0"/>
              <a:t>в творчості Василя </a:t>
            </a:r>
            <a:r>
              <a:rPr lang="uk-UA" dirty="0" smtClean="0"/>
              <a:t>Сухомлинського»</a:t>
            </a:r>
          </a:p>
          <a:p>
            <a:r>
              <a:rPr lang="uk-UA" dirty="0" smtClean="0"/>
              <a:t>Показове заняття «</a:t>
            </a:r>
            <a:r>
              <a:rPr lang="ru-RU" spc="50" dirty="0">
                <a:ln w="11430"/>
              </a:rPr>
              <a:t>Як </a:t>
            </a:r>
            <a:r>
              <a:rPr lang="ru-RU" spc="50" dirty="0" err="1">
                <a:ln w="11430"/>
              </a:rPr>
              <a:t>хліб</a:t>
            </a:r>
            <a:r>
              <a:rPr lang="ru-RU" spc="50" dirty="0">
                <a:ln w="11430"/>
              </a:rPr>
              <a:t> на </a:t>
            </a:r>
            <a:r>
              <a:rPr lang="ru-RU" spc="50" dirty="0" err="1">
                <a:ln w="11430"/>
              </a:rPr>
              <a:t>стіл</a:t>
            </a:r>
            <a:r>
              <a:rPr lang="ru-RU" spc="50" dirty="0">
                <a:ln w="11430"/>
              </a:rPr>
              <a:t> </a:t>
            </a:r>
            <a:r>
              <a:rPr lang="ru-RU" spc="50" dirty="0" err="1">
                <a:ln w="11430"/>
              </a:rPr>
              <a:t>прийшов</a:t>
            </a:r>
            <a:r>
              <a:rPr lang="ru-RU" spc="50" dirty="0">
                <a:ln w="11430"/>
              </a:rPr>
              <a:t>. </a:t>
            </a:r>
            <a:r>
              <a:rPr lang="ru-RU" spc="50" dirty="0" err="1">
                <a:ln w="11430"/>
              </a:rPr>
              <a:t>Українські</a:t>
            </a:r>
            <a:r>
              <a:rPr lang="ru-RU" spc="50" dirty="0">
                <a:ln w="11430"/>
              </a:rPr>
              <a:t> страви</a:t>
            </a:r>
            <a:r>
              <a:rPr lang="uk-UA" dirty="0" smtClean="0"/>
              <a:t>»</a:t>
            </a:r>
          </a:p>
          <a:p>
            <a:r>
              <a:rPr lang="uk-UA" dirty="0" smtClean="0"/>
              <a:t>Показове заняття «</a:t>
            </a:r>
            <a:r>
              <a:rPr lang="uk-UA" altLang="ru-RU" dirty="0"/>
              <a:t>Звідки до нас прийшла книга</a:t>
            </a:r>
            <a:r>
              <a:rPr lang="uk-UA" dirty="0" smtClean="0"/>
              <a:t>»</a:t>
            </a:r>
          </a:p>
          <a:p>
            <a:r>
              <a:rPr lang="uk-UA" dirty="0" smtClean="0"/>
              <a:t>Конкур на кращий Міні-музей «</a:t>
            </a:r>
            <a:r>
              <a:rPr lang="ru-RU" dirty="0" err="1"/>
              <a:t>Ґудзик</a:t>
            </a:r>
            <a:r>
              <a:rPr lang="uk-UA" dirty="0" smtClean="0"/>
              <a:t>»</a:t>
            </a:r>
          </a:p>
          <a:p>
            <a:r>
              <a:rPr lang="uk-UA" dirty="0"/>
              <a:t>Екологічний проект </a:t>
            </a:r>
            <a:r>
              <a:rPr lang="ru-RU" dirty="0"/>
              <a:t>«</a:t>
            </a:r>
            <a:r>
              <a:rPr lang="uk-UA" dirty="0"/>
              <a:t>Лісову красуню збережемо для майбутнього</a:t>
            </a:r>
            <a:r>
              <a:rPr lang="ru-RU" dirty="0" smtClean="0"/>
              <a:t>»</a:t>
            </a:r>
          </a:p>
          <a:p>
            <a:r>
              <a:rPr lang="uk-UA" dirty="0" smtClean="0"/>
              <a:t>Показове заняття «Засідання </a:t>
            </a:r>
            <a:r>
              <a:rPr lang="uk-UA" dirty="0"/>
              <a:t>клубу всезнайок» - що ми знаємо про </a:t>
            </a:r>
            <a:r>
              <a:rPr lang="uk-UA" dirty="0" smtClean="0"/>
              <a:t>Україну</a:t>
            </a:r>
          </a:p>
          <a:p>
            <a:r>
              <a:rPr lang="uk-UA" dirty="0" smtClean="0"/>
              <a:t>Запровадження варіативної частини </a:t>
            </a:r>
            <a:r>
              <a:rPr lang="uk-UA" dirty="0" err="1" smtClean="0"/>
              <a:t>бкдо</a:t>
            </a:r>
            <a:r>
              <a:rPr lang="uk-UA" dirty="0" smtClean="0"/>
              <a:t> «фінансова грамотність»</a:t>
            </a:r>
          </a:p>
          <a:p>
            <a:r>
              <a:rPr lang="uk-UA" dirty="0" smtClean="0"/>
              <a:t>Та інші</a:t>
            </a:r>
          </a:p>
          <a:p>
            <a:endParaRPr lang="ru-RU" dirty="0" smtClean="0"/>
          </a:p>
          <a:p>
            <a:endParaRPr lang="uk-UA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205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084" y="141999"/>
            <a:ext cx="9646901" cy="56633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Участь у професійних конкурсах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583" y="708338"/>
            <a:ext cx="4078308" cy="3058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583" y="3767069"/>
            <a:ext cx="4078308" cy="3058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3463" y="1285036"/>
            <a:ext cx="3898131" cy="5238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1555" y="708338"/>
            <a:ext cx="2899244" cy="38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587904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47</TotalTime>
  <Words>207</Words>
  <Application>Microsoft Office PowerPoint</Application>
  <PresentationFormat>Произвольный</PresentationFormat>
  <Paragraphs>34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Капля</vt:lpstr>
      <vt:lpstr>Портфоліо</vt:lpstr>
      <vt:lpstr>Фото</vt:lpstr>
      <vt:lpstr>Загальні відомості</vt:lpstr>
      <vt:lpstr>Моє Педагогічне кредо</vt:lpstr>
      <vt:lpstr>Офіційні документи</vt:lpstr>
      <vt:lpstr>Офіційні документи</vt:lpstr>
      <vt:lpstr>Педагогічний досвід</vt:lpstr>
      <vt:lpstr>Участь у професійних конкурсах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DELL</dc:creator>
  <cp:lastModifiedBy>USER</cp:lastModifiedBy>
  <cp:revision>6</cp:revision>
  <dcterms:created xsi:type="dcterms:W3CDTF">2022-01-30T12:01:43Z</dcterms:created>
  <dcterms:modified xsi:type="dcterms:W3CDTF">2022-02-02T11:24:29Z</dcterms:modified>
</cp:coreProperties>
</file>