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78F-AF80-4FBA-88A1-6206F73E82DC}" type="datetimeFigureOut">
              <a:rPr lang="uk-UA" smtClean="0"/>
              <a:t>18.02.2022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0EAC05-869F-4E6D-9121-16C677235EF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78F-AF80-4FBA-88A1-6206F73E82DC}" type="datetimeFigureOut">
              <a:rPr lang="uk-UA" smtClean="0"/>
              <a:t>18.02.2022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C05-869F-4E6D-9121-16C677235EF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60EAC05-869F-4E6D-9121-16C677235EFA}" type="slidenum">
              <a:rPr lang="uk-UA" smtClean="0"/>
              <a:t>‹#›</a:t>
            </a:fld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78F-AF80-4FBA-88A1-6206F73E82DC}" type="datetimeFigureOut">
              <a:rPr lang="uk-UA" smtClean="0"/>
              <a:t>18.02.2022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78F-AF80-4FBA-88A1-6206F73E82DC}" type="datetimeFigureOut">
              <a:rPr lang="uk-UA" smtClean="0"/>
              <a:t>18.02.2022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60EAC05-869F-4E6D-9121-16C677235EF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78F-AF80-4FBA-88A1-6206F73E82DC}" type="datetimeFigureOut">
              <a:rPr lang="uk-UA" smtClean="0"/>
              <a:t>18.02.2022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0EAC05-869F-4E6D-9121-16C677235EF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95078F-AF80-4FBA-88A1-6206F73E82DC}" type="datetimeFigureOut">
              <a:rPr lang="uk-UA" smtClean="0"/>
              <a:t>18.02.2022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C05-869F-4E6D-9121-16C677235EF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78F-AF80-4FBA-88A1-6206F73E82DC}" type="datetimeFigureOut">
              <a:rPr lang="uk-UA" smtClean="0"/>
              <a:t>18.02.2022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60EAC05-869F-4E6D-9121-16C677235EFA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78F-AF80-4FBA-88A1-6206F73E82DC}" type="datetimeFigureOut">
              <a:rPr lang="uk-UA" smtClean="0"/>
              <a:t>18.02.2022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60EAC05-869F-4E6D-9121-16C677235E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78F-AF80-4FBA-88A1-6206F73E82DC}" type="datetimeFigureOut">
              <a:rPr lang="uk-UA" smtClean="0"/>
              <a:t>18.02.2022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0EAC05-869F-4E6D-9121-16C677235E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0EAC05-869F-4E6D-9121-16C677235EFA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78F-AF80-4FBA-88A1-6206F73E82DC}" type="datetimeFigureOut">
              <a:rPr lang="uk-UA" smtClean="0"/>
              <a:t>18.02.2022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60EAC05-869F-4E6D-9121-16C677235EF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95078F-AF80-4FBA-88A1-6206F73E82DC}" type="datetimeFigureOut">
              <a:rPr lang="uk-UA" smtClean="0"/>
              <a:t>18.02.2022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95078F-AF80-4FBA-88A1-6206F73E82DC}" type="datetimeFigureOut">
              <a:rPr lang="uk-UA" smtClean="0"/>
              <a:t>18.02.2022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0EAC05-869F-4E6D-9121-16C677235EFA}" type="slidenum">
              <a:rPr lang="uk-UA" smtClean="0"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 презентації &amp;quot;Моя Україна&amp;quot;8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7"/>
            <a:ext cx="9144000" cy="68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620688"/>
            <a:ext cx="6336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ЗАКЛАД ДОШКІЛЬНОЇ ОСВІТИ №39</a:t>
            </a:r>
          </a:p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Комбінованого типу</a:t>
            </a:r>
          </a:p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Ужгородської міської ради Закарпатської області</a:t>
            </a:r>
          </a:p>
          <a:p>
            <a:endParaRPr lang="uk-UA" dirty="0"/>
          </a:p>
          <a:p>
            <a:endParaRPr lang="uk-UA" dirty="0" smtClean="0"/>
          </a:p>
          <a:p>
            <a:pPr algn="ctr">
              <a:lnSpc>
                <a:spcPct val="150000"/>
              </a:lnSpc>
            </a:pPr>
            <a:r>
              <a:rPr lang="uk-UA" sz="2400" b="1" dirty="0" err="1" smtClean="0">
                <a:solidFill>
                  <a:srgbClr val="C00000"/>
                </a:solidFill>
              </a:rPr>
              <a:t>Портфоліо</a:t>
            </a:r>
            <a:r>
              <a:rPr lang="uk-UA" sz="2400" b="1" dirty="0" smtClean="0">
                <a:solidFill>
                  <a:srgbClr val="C00000"/>
                </a:solidFill>
              </a:rPr>
              <a:t> вихователя</a:t>
            </a:r>
          </a:p>
          <a:p>
            <a:pPr algn="ctr">
              <a:lnSpc>
                <a:spcPct val="150000"/>
              </a:lnSpc>
            </a:pPr>
            <a:r>
              <a:rPr lang="uk-UA" sz="2400" b="1" dirty="0" err="1" smtClean="0">
                <a:solidFill>
                  <a:srgbClr val="002060"/>
                </a:solidFill>
              </a:rPr>
              <a:t>Малеш</a:t>
            </a:r>
            <a:r>
              <a:rPr lang="uk-UA" sz="2400" b="1" i="1" dirty="0">
                <a:solidFill>
                  <a:srgbClr val="002060"/>
                </a:solidFill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</a:rPr>
              <a:t>Марини Василівни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amp;quot;Моя Україна&amp;quot;8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17"/>
            <a:ext cx="9144000" cy="68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40466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>
                <a:solidFill>
                  <a:srgbClr val="C00000"/>
                </a:solidFill>
              </a:rPr>
              <a:t>НАШ ДЕВІЗ</a:t>
            </a:r>
            <a:endParaRPr lang="uk-UA" sz="3200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002060"/>
                </a:solidFill>
              </a:rPr>
              <a:t>Ми журавлики маленькі,</a:t>
            </a:r>
            <a:endParaRPr lang="uk-UA" sz="24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002060"/>
                </a:solidFill>
              </a:rPr>
              <a:t>Веселі, чепурненькі,</a:t>
            </a:r>
            <a:endParaRPr lang="uk-UA" sz="24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002060"/>
                </a:solidFill>
              </a:rPr>
              <a:t>Любим бігати і грати,</a:t>
            </a:r>
            <a:endParaRPr lang="uk-UA" sz="24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002060"/>
                </a:solidFill>
              </a:rPr>
              <a:t>Працювати та співати.</a:t>
            </a:r>
            <a:endParaRPr lang="uk-UA" sz="24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002060"/>
                </a:solidFill>
              </a:rPr>
              <a:t>В нашій групі дуже мило,</a:t>
            </a:r>
            <a:endParaRPr lang="uk-UA" sz="24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002060"/>
                </a:solidFill>
              </a:rPr>
              <a:t>Гарно, світло і красиво,</a:t>
            </a:r>
            <a:endParaRPr lang="uk-UA" sz="24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002060"/>
                </a:solidFill>
              </a:rPr>
              <a:t>Нам усе цікаво дуже</a:t>
            </a:r>
            <a:endParaRPr lang="uk-UA" sz="24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002060"/>
                </a:solidFill>
              </a:rPr>
              <a:t>Ми до всього небайдужі.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amp;quot;Моя Україна&amp;quot;8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7"/>
            <a:ext cx="9144000" cy="68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07704" y="692696"/>
            <a:ext cx="6264696" cy="36724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sz="4800" b="1" dirty="0" smtClean="0">
                <a:solidFill>
                  <a:srgbClr val="002060"/>
                </a:solidFill>
              </a:rPr>
              <a:t>   ДЯКУЮ </a:t>
            </a:r>
          </a:p>
          <a:p>
            <a:pPr algn="ctr">
              <a:lnSpc>
                <a:spcPct val="150000"/>
              </a:lnSpc>
            </a:pPr>
            <a:r>
              <a:rPr lang="uk-UA" sz="4800" b="1" dirty="0" smtClean="0">
                <a:solidFill>
                  <a:srgbClr val="002060"/>
                </a:solidFill>
              </a:rPr>
              <a:t>   ЗА УВАГУ!</a:t>
            </a:r>
            <a:endParaRPr lang="uk-UA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ії &amp;quot;Моя Україна&amp;quot;8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7"/>
            <a:ext cx="9144000" cy="68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D:\ЗИМА 2022\IMG_20220212_18135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709272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931989" y="908720"/>
            <a:ext cx="595840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</a:rPr>
              <a:t>           МОЯ </a:t>
            </a:r>
            <a:r>
              <a:rPr lang="uk-UA" sz="3600" b="1" i="1" dirty="0">
                <a:solidFill>
                  <a:srgbClr val="C00000"/>
                </a:solidFill>
              </a:rPr>
              <a:t>ВІЗИТКА</a:t>
            </a:r>
            <a:endParaRPr lang="uk-UA" sz="3600" i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400" b="1" i="1" dirty="0" smtClean="0">
                <a:solidFill>
                  <a:srgbClr val="002060"/>
                </a:solidFill>
              </a:rPr>
              <a:t>         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Малеш</a:t>
            </a:r>
            <a:r>
              <a:rPr lang="uk-UA" sz="2400" b="1" i="1" dirty="0" smtClean="0">
                <a:solidFill>
                  <a:srgbClr val="002060"/>
                </a:solidFill>
              </a:rPr>
              <a:t> </a:t>
            </a:r>
            <a:r>
              <a:rPr lang="uk-UA" sz="2400" b="1" i="1" dirty="0">
                <a:solidFill>
                  <a:srgbClr val="002060"/>
                </a:solidFill>
              </a:rPr>
              <a:t>Марина </a:t>
            </a:r>
            <a:r>
              <a:rPr lang="uk-UA" sz="2400" b="1" i="1" dirty="0" smtClean="0">
                <a:solidFill>
                  <a:srgbClr val="002060"/>
                </a:solidFill>
              </a:rPr>
              <a:t>Василівна</a:t>
            </a:r>
          </a:p>
          <a:p>
            <a:pPr>
              <a:lnSpc>
                <a:spcPct val="150000"/>
              </a:lnSpc>
            </a:pPr>
            <a:endParaRPr lang="uk-UA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000" b="1" i="1" dirty="0">
                <a:solidFill>
                  <a:srgbClr val="002060"/>
                </a:solidFill>
              </a:rPr>
              <a:t>Місце роботи – </a:t>
            </a:r>
            <a:r>
              <a:rPr lang="uk-UA" sz="2000" b="1" i="1" dirty="0" smtClean="0">
                <a:solidFill>
                  <a:srgbClr val="002060"/>
                </a:solidFill>
              </a:rPr>
              <a:t>заклад дошкільної освіти №</a:t>
            </a:r>
            <a:r>
              <a:rPr lang="uk-UA" sz="2000" b="1" i="1" dirty="0">
                <a:solidFill>
                  <a:srgbClr val="002060"/>
                </a:solidFill>
              </a:rPr>
              <a:t>39 «Журавлик» </a:t>
            </a:r>
            <a:r>
              <a:rPr lang="uk-UA" sz="2000" b="1" i="1" dirty="0" smtClean="0">
                <a:solidFill>
                  <a:srgbClr val="002060"/>
                </a:solidFill>
              </a:rPr>
              <a:t>,м</a:t>
            </a:r>
            <a:r>
              <a:rPr lang="uk-UA" sz="2000" b="1" i="1" dirty="0">
                <a:solidFill>
                  <a:srgbClr val="002060"/>
                </a:solidFill>
              </a:rPr>
              <a:t>. Ужгород</a:t>
            </a:r>
            <a:endParaRPr lang="uk-UA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000" b="1" i="1" dirty="0" smtClean="0">
                <a:solidFill>
                  <a:srgbClr val="002060"/>
                </a:solidFill>
              </a:rPr>
              <a:t>Посада </a:t>
            </a:r>
            <a:r>
              <a:rPr lang="uk-UA" sz="2000" b="1" i="1" dirty="0">
                <a:solidFill>
                  <a:srgbClr val="002060"/>
                </a:solidFill>
              </a:rPr>
              <a:t>- вихователь</a:t>
            </a:r>
            <a:endParaRPr lang="uk-UA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000" b="1" i="1" dirty="0" smtClean="0">
                <a:solidFill>
                  <a:srgbClr val="002060"/>
                </a:solidFill>
              </a:rPr>
              <a:t>Освіта </a:t>
            </a:r>
            <a:r>
              <a:rPr lang="uk-UA" sz="2000" b="1" i="1" dirty="0">
                <a:solidFill>
                  <a:srgbClr val="002060"/>
                </a:solidFill>
              </a:rPr>
              <a:t>– вища </a:t>
            </a:r>
            <a:endParaRPr lang="uk-UA" sz="2000" b="1" i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000" b="1" i="1" dirty="0" smtClean="0">
                <a:solidFill>
                  <a:srgbClr val="002060"/>
                </a:solidFill>
              </a:rPr>
              <a:t>Карпатський </a:t>
            </a:r>
            <a:r>
              <a:rPr lang="uk-UA" sz="2000" b="1" i="1" dirty="0">
                <a:solidFill>
                  <a:srgbClr val="002060"/>
                </a:solidFill>
              </a:rPr>
              <a:t>університет ім. </a:t>
            </a:r>
            <a:r>
              <a:rPr lang="uk-UA" sz="2000" b="1" i="1" dirty="0" smtClean="0">
                <a:solidFill>
                  <a:srgbClr val="002060"/>
                </a:solidFill>
              </a:rPr>
              <a:t>     Августина </a:t>
            </a:r>
            <a:r>
              <a:rPr lang="uk-UA" sz="2000" b="1" i="1" dirty="0">
                <a:solidFill>
                  <a:srgbClr val="002060"/>
                </a:solidFill>
              </a:rPr>
              <a:t>Волошина</a:t>
            </a:r>
            <a:endParaRPr lang="uk-UA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000" b="1" i="1" dirty="0">
                <a:solidFill>
                  <a:srgbClr val="002060"/>
                </a:solidFill>
              </a:rPr>
              <a:t>Педагогічний стаж роботи - 2 роки</a:t>
            </a:r>
            <a:endParaRPr lang="uk-UA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amp;quot;Моя Україна&amp;quot;8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7"/>
            <a:ext cx="9144000" cy="68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624644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i="1" dirty="0" smtClean="0">
                <a:solidFill>
                  <a:srgbClr val="C00000"/>
                </a:solidFill>
              </a:rPr>
              <a:t>ТВОРЧЕ КРЕДО:</a:t>
            </a:r>
            <a:endParaRPr lang="uk-UA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400" b="1" i="1" dirty="0"/>
              <a:t>Постійно шукати і творити,</a:t>
            </a:r>
            <a:endParaRPr lang="uk-UA" sz="2400" dirty="0"/>
          </a:p>
          <a:p>
            <a:pPr>
              <a:lnSpc>
                <a:spcPct val="150000"/>
              </a:lnSpc>
            </a:pPr>
            <a:r>
              <a:rPr lang="uk-UA" sz="2400" b="1" i="1" dirty="0"/>
              <a:t>Рухатись вперед в ногу з життям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04661" y="2775772"/>
            <a:ext cx="6102424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i="1" dirty="0">
                <a:solidFill>
                  <a:srgbClr val="C00000"/>
                </a:solidFill>
              </a:rPr>
              <a:t>ПЕДАГОГІЧНЕ КРЕДО:</a:t>
            </a:r>
            <a:endParaRPr lang="uk-UA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400" b="1" i="1" dirty="0"/>
              <a:t>Щоб бути гарним вихователем.</a:t>
            </a:r>
            <a:endParaRPr lang="uk-UA" sz="2400" dirty="0"/>
          </a:p>
          <a:p>
            <a:pPr>
              <a:lnSpc>
                <a:spcPct val="150000"/>
              </a:lnSpc>
            </a:pPr>
            <a:r>
              <a:rPr lang="uk-UA" sz="2400" b="1" i="1" dirty="0"/>
              <a:t>Потрібно любити те, що викладаєш,</a:t>
            </a:r>
            <a:endParaRPr lang="uk-UA" sz="2400" dirty="0"/>
          </a:p>
          <a:p>
            <a:pPr>
              <a:lnSpc>
                <a:spcPct val="150000"/>
              </a:lnSpc>
            </a:pPr>
            <a:r>
              <a:rPr lang="uk-UA" sz="2400" b="1" i="1" dirty="0"/>
              <a:t>І любити тих, кого виховуєш</a:t>
            </a:r>
            <a:endParaRPr lang="uk-UA" sz="2400" dirty="0"/>
          </a:p>
          <a:p>
            <a:pPr>
              <a:lnSpc>
                <a:spcPct val="150000"/>
              </a:lnSpc>
            </a:pPr>
            <a:r>
              <a:rPr lang="uk-UA" sz="2400" b="1" i="1" dirty="0"/>
              <a:t>                   В. Ключевський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155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 презентації &amp;quot;Моя Україна&amp;quot;8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7"/>
            <a:ext cx="9144000" cy="68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96095"/>
            <a:ext cx="5904656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i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МОЯ ПРОФЕСІЯ - ВИХОВАТЕЛЬ</a:t>
            </a:r>
            <a:endParaRPr lang="uk-UA" sz="20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На світі багато професій різних</a:t>
            </a:r>
            <a:endParaRPr lang="uk-UA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І в кожного родзинка своя,</a:t>
            </a:r>
            <a:endParaRPr lang="uk-UA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Моя професія найдобріша,</a:t>
            </a:r>
            <a:endParaRPr lang="uk-UA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І як янгол вона.</a:t>
            </a:r>
            <a:endParaRPr lang="uk-UA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Все життя своє з любов'ю ,</a:t>
            </a:r>
            <a:endParaRPr lang="uk-UA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Завжди поряд із дітьми.</a:t>
            </a:r>
            <a:endParaRPr lang="uk-UA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Всі роки їм віддавати</a:t>
            </a:r>
            <a:endParaRPr lang="uk-UA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Частинку серденька свого.</a:t>
            </a:r>
            <a:endParaRPr lang="uk-UA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Мудрості життя навчати,</a:t>
            </a:r>
            <a:endParaRPr lang="uk-UA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Як з добротою в світі жити</a:t>
            </a:r>
            <a:endParaRPr lang="uk-UA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Хоч і не легко іноді бува,</a:t>
            </a:r>
            <a:endParaRPr lang="uk-UA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Але ж я — вихователь.</a:t>
            </a:r>
            <a:endParaRPr lang="uk-UA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Взірець для всіх малят.</a:t>
            </a:r>
            <a:endParaRPr lang="uk-UA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Повинна бути завжди</a:t>
            </a:r>
            <a:endParaRPr lang="uk-UA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Тільки вищий клас!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amp;quot;Моя Україна&amp;quot;8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7"/>
            <a:ext cx="9144000" cy="68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70864"/>
            <a:ext cx="8388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МОЄ ПЕДАГОГІЧНЕ ЕСЕ</a:t>
            </a:r>
          </a:p>
          <a:p>
            <a:r>
              <a:rPr lang="uk-UA" dirty="0" smtClean="0"/>
              <a:t>   </a:t>
            </a:r>
            <a:r>
              <a:rPr lang="uk-UA" dirty="0" smtClean="0">
                <a:solidFill>
                  <a:srgbClr val="002060"/>
                </a:solidFill>
              </a:rPr>
              <a:t>Професія </a:t>
            </a:r>
            <a:r>
              <a:rPr lang="uk-UA" dirty="0">
                <a:solidFill>
                  <a:srgbClr val="002060"/>
                </a:solidFill>
              </a:rPr>
              <a:t>вихователь – це поклик серця. Ще з дитинства мене цікавив світ дітей їх взаємини. В шкільні роки мала дуже хороших вчителів, і мені дуже кортіло бути на них схожою, адже так прекрасно нести знання дітям. Ніколи в мене не було думки змінити  своє ремесло. Скільки на моєму педагогічному шляху було і є випробувань: брехня, підлість, а я боєць. Мені не треба створювати особливі умови, я звикла вчитись сама. Саме праця над собою, цілеспрямованість, творчість і відповідальність дають хороші результати і задоволення роботою.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   Згадую </a:t>
            </a:r>
            <a:r>
              <a:rPr lang="uk-UA" dirty="0">
                <a:solidFill>
                  <a:srgbClr val="002060"/>
                </a:solidFill>
              </a:rPr>
              <a:t>слова В.О. Сухомлинського «Любити можна те, чому уже віддав частину душі». Я люблю своїх вихованців, я відчуваю їх довіру до себе, надію на мої поради та підтримку. Я задоволена їхньою цікавістю, досягненнями, адже розумію – від мене залежить, якими вони виростуть.</a:t>
            </a:r>
          </a:p>
          <a:p>
            <a:r>
              <a:rPr lang="uk-UA" dirty="0">
                <a:solidFill>
                  <a:srgbClr val="002060"/>
                </a:solidFill>
              </a:rPr>
              <a:t>Педагогічна діяльність – це нелегка праця і обрати шлях вихователя не кожен наважиться. Головним помічником та порадником мені слугує любов до дітей. 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                              Саме </a:t>
            </a:r>
            <a:r>
              <a:rPr lang="uk-UA" dirty="0">
                <a:solidFill>
                  <a:srgbClr val="002060"/>
                </a:solidFill>
              </a:rPr>
              <a:t>тому, відношення до професії з роками не зникає, а </a:t>
            </a:r>
            <a:r>
              <a:rPr lang="uk-UA" dirty="0" smtClean="0">
                <a:solidFill>
                  <a:srgbClr val="002060"/>
                </a:solidFill>
              </a:rPr>
              <a:t>               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                               тільки </a:t>
            </a:r>
            <a:r>
              <a:rPr lang="uk-UA" dirty="0">
                <a:solidFill>
                  <a:srgbClr val="002060"/>
                </a:solidFill>
              </a:rPr>
              <a:t>стає мудрішим та глибшим. 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                                 Скільки </a:t>
            </a:r>
            <a:r>
              <a:rPr lang="uk-UA" dirty="0">
                <a:solidFill>
                  <a:srgbClr val="002060"/>
                </a:solidFill>
              </a:rPr>
              <a:t>віддано справі </a:t>
            </a:r>
            <a:r>
              <a:rPr lang="uk-UA" dirty="0" smtClean="0">
                <a:solidFill>
                  <a:srgbClr val="002060"/>
                </a:solidFill>
              </a:rPr>
              <a:t>    за </a:t>
            </a:r>
            <a:r>
              <a:rPr lang="uk-UA" dirty="0">
                <a:solidFill>
                  <a:srgbClr val="002060"/>
                </a:solidFill>
              </a:rPr>
              <a:t>ці роки, а скільки, ще треба </a:t>
            </a:r>
            <a:r>
              <a:rPr lang="uk-UA" dirty="0" smtClean="0">
                <a:solidFill>
                  <a:srgbClr val="002060"/>
                </a:solidFill>
              </a:rPr>
              <a:t>            </a:t>
            </a:r>
          </a:p>
          <a:p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                                  віддати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 презентації &amp;quot;Моя Україна&amp;quot;8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7"/>
            <a:ext cx="9144000" cy="68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ове поле 137"/>
          <p:cNvSpPr txBox="1"/>
          <p:nvPr/>
        </p:nvSpPr>
        <p:spPr>
          <a:xfrm>
            <a:off x="323528" y="340043"/>
            <a:ext cx="8208912" cy="61779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uk-UA" sz="3200" b="1" i="1" dirty="0">
                <a:solidFill>
                  <a:srgbClr val="C00000"/>
                </a:solidFill>
              </a:rPr>
              <a:t>Тема над якою працюю</a:t>
            </a:r>
            <a:r>
              <a:rPr lang="uk-UA" sz="3200" b="1" i="1" dirty="0" smtClean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endParaRPr lang="uk-UA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3200" b="1" i="1" dirty="0">
                <a:solidFill>
                  <a:srgbClr val="002060"/>
                </a:solidFill>
              </a:rPr>
              <a:t>Організація освітнього процесу в першій молодшій групі</a:t>
            </a:r>
            <a:endParaRPr lang="uk-U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amp;quot;Моя Україна&amp;quot;8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7"/>
            <a:ext cx="9144000" cy="68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E:\оксана\заняття\фони для вихователя\FB_IMG_15795198825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92701"/>
            <a:ext cx="5333216" cy="50966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183203" y="2018576"/>
            <a:ext cx="4078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>
                <a:solidFill>
                  <a:srgbClr val="C00000"/>
                </a:solidFill>
              </a:rPr>
              <a:t>ФОТОГАЛЕРЕЯ</a:t>
            </a:r>
            <a:endParaRPr lang="uk-UA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amp;quot;Моя Україна&amp;quot;8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7"/>
            <a:ext cx="9144000" cy="68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ЗИМА 2022\1d56bb5b88ce3ab12900e712b6c1823f.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697719" cy="1980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:\ЗИМА 2022\b93d4e7d2b8f8777f0863d543a2a8a51.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2999418" cy="19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:\ЗИМА 2022\802b95598c0a9b06ae7a37aa5458ecac.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63" y="4799222"/>
            <a:ext cx="3511922" cy="19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:\ЗИМА 2022\c8f20d18ff466d03f25159f19aac3c16.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11" y="1484784"/>
            <a:ext cx="2476872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:\ЗИМА 2022\ab360cbf8f53e1f9bc9c1024efb8855b.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3511922" cy="19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:\ЗИМА 2022\09727305ad037359ab98dccaaf9bcabc.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41018"/>
            <a:ext cx="2024117" cy="2988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8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amp;quot;Моя Україна&amp;quot;8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7"/>
            <a:ext cx="9144000" cy="68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ЗИМА 2022\130e7c1a35dcf0ff657f3030c2fb1607.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808312" cy="1810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:\ЗИМА 2022\21108319e2295c0bdb7722014cca32e9.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60" y="4920228"/>
            <a:ext cx="2786450" cy="1937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:\ЗИМА 2022\7c4386101910431519c6733f26ce3a82.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4170"/>
            <a:ext cx="2280474" cy="2120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:\ЗИМА 2022\298acd33bfabbc02d99c51f6af2e97c8.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9203"/>
            <a:ext cx="1745238" cy="2040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:\ЗИМА 2022\281011e349310b8e509aa8404dd798ef.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74" y="2347225"/>
            <a:ext cx="2088232" cy="2340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:\ЗИМА 2022\eec00232e216461db0bfc26480abeef7.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05" y="4920228"/>
            <a:ext cx="2336170" cy="1776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:\ЗИМА 2022\73b24664e57fecae74a174d7a6f7d68c.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78" y="2852936"/>
            <a:ext cx="2461771" cy="1752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D:\ЗИМА 2022\e3b2ad8fbd351f130924824bcac7c7dd.0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8"/>
          <a:stretch/>
        </p:blipFill>
        <p:spPr bwMode="auto">
          <a:xfrm>
            <a:off x="3737158" y="332656"/>
            <a:ext cx="1669683" cy="1809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57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</TotalTime>
  <Words>448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Леся</dc:creator>
  <cp:lastModifiedBy>Леся</cp:lastModifiedBy>
  <cp:revision>5</cp:revision>
  <dcterms:created xsi:type="dcterms:W3CDTF">2022-02-18T05:35:24Z</dcterms:created>
  <dcterms:modified xsi:type="dcterms:W3CDTF">2022-02-18T14:59:08Z</dcterms:modified>
</cp:coreProperties>
</file>