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88" r:id="rId4"/>
    <p:sldId id="287" r:id="rId5"/>
    <p:sldId id="279" r:id="rId6"/>
    <p:sldId id="280" r:id="rId7"/>
    <p:sldId id="277" r:id="rId8"/>
    <p:sldId id="260" r:id="rId9"/>
    <p:sldId id="265" r:id="rId10"/>
    <p:sldId id="274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8239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2220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pPr/>
              <a:t>21.02.2022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jpeg"/><Relationship Id="rId20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50" y="-171400"/>
            <a:ext cx="9280970" cy="710140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1624978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ЗАКЛАД ДОШКІЛЬНОЇ ОСВІТИ №39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Комбінованого типу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Ужгородської міської ради Закарпатської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області</a:t>
            </a:r>
          </a:p>
          <a:p>
            <a:pPr algn="ctr"/>
            <a:r>
              <a:rPr lang="uk-U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Портфоліо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вихователя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ГОШКО ОЛЕСІ ВОЛОДИМИРІВНИ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6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66" y="137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4615" y="737191"/>
            <a:ext cx="6714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ДЯКУЮ </a:t>
            </a:r>
          </a:p>
          <a:p>
            <a:pPr algn="ctr"/>
            <a:r>
              <a:rPr lang="uk-UA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УВАГУ!!!</a:t>
            </a:r>
            <a:endParaRPr lang="uk-UA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6964"/>
            <a:ext cx="5914950" cy="383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205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174"/>
            <a:ext cx="9144000" cy="6858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1619672" y="332656"/>
            <a:ext cx="417646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еся\Desktop\сюжетно - рольові ігри\IMG-a05a6ef03061784e0e5789c6ff3d70ce-V-760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1555" y="1124744"/>
            <a:ext cx="2495201" cy="3291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19672" y="205255"/>
            <a:ext cx="7182544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uk-UA" sz="3600" b="1" dirty="0" err="1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Гошко</a:t>
            </a:r>
            <a:r>
              <a:rPr lang="uk-UA" sz="36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36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Олеся Володимирівна </a:t>
            </a:r>
            <a:r>
              <a:rPr lang="uk-UA" sz="3600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uk-UA" sz="3600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</a:b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вихователь групи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спецпризначення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для дітей з вадами </a:t>
            </a:r>
            <a:endParaRPr lang="uk-UA" sz="20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    опорно-рухового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апарату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/>
            </a:r>
            <a:br>
              <a:rPr lang="uk-UA" sz="2000" b="1" dirty="0">
                <a:solidFill>
                  <a:schemeClr val="tx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</a:br>
            <a:endParaRPr lang="uk-UA" b="1" i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Дата народження: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9 грудня 1981 року.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Освіта: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повна вища, базова вища.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Працює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ЗДО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№ 39: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з 18 липня 2001 року.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Педагогічний стаж:</a:t>
            </a: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21 рік.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Кваліфікаційна категорія: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«спеціаліст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вищої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категорії»,  </a:t>
            </a:r>
            <a:endParaRPr lang="uk-UA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педагогічне звання «вихователь – методист»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Державні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та відомчі нагороди: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Грамота управління освіти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      Ужгородської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міської ради, 2005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р. 2011 р., 2016 </a:t>
            </a:r>
            <a:r>
              <a:rPr lang="uk-UA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Грамота Закарпатської обласної ради 2020 рік.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76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30"/>
            <a:ext cx="9144000" cy="68580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круглений прямокутник 4"/>
          <p:cNvSpPr/>
          <p:nvPr/>
        </p:nvSpPr>
        <p:spPr>
          <a:xfrm>
            <a:off x="2555776" y="155516"/>
            <a:ext cx="5040560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Дипломи про освіту</a:t>
            </a:r>
            <a:endParaRPr lang="uk-UA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31142" y="990383"/>
            <a:ext cx="4464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Ужгородський національний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університет, 2005 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рік.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Філолог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викладач англійської мови та світової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літератури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274581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Прикарпатський національний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університет ім. В. Стефаника, 2009 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рік.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Бакалавр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педагогічної освіти </a:t>
            </a:r>
            <a:endParaRPr lang="uk-UA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дошкільне виховання).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еся\Downloads\20220219_195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0" t="7930"/>
          <a:stretch/>
        </p:blipFill>
        <p:spPr bwMode="auto">
          <a:xfrm>
            <a:off x="2497210" y="4316210"/>
            <a:ext cx="1696494" cy="233935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еся\Downloads\20220219_195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5466" y="1005145"/>
            <a:ext cx="2044334" cy="144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еся\Downloads\20220219_195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0330" y="2625983"/>
            <a:ext cx="2003800" cy="1440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55976" y="472514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Ужгородський національний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університет, 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2018 рік.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Магістр, менеджер дошкільної освіти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30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3934" y="0"/>
            <a:ext cx="9299509" cy="69746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Округлений прямокутник 6"/>
          <p:cNvSpPr/>
          <p:nvPr/>
        </p:nvSpPr>
        <p:spPr>
          <a:xfrm>
            <a:off x="1763688" y="163088"/>
            <a:ext cx="7128792" cy="5379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Життєве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 кредо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Щоб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дійти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до мети,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                треба перш за все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йти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»</a:t>
            </a:r>
          </a:p>
          <a:p>
            <a:pPr lvl="0" algn="ctr"/>
            <a:endParaRPr lang="uk-UA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  <a:p>
            <a:pPr lvl="0" algn="ctr"/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Педагогічне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кредо: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Arial" pitchFamily="34" charset="0"/>
              </a:rPr>
              <a:t>« Дати дітям радість праці, радість успіху у навчанні, збудити в їхніх серцях почуття гордості, власної гідності – це перша заповідь виховання»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Arial" pitchFamily="34" charset="0"/>
              </a:rPr>
              <a:t>                    В.Сухомлинський</a:t>
            </a:r>
            <a:endParaRPr lang="uk-UA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72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круглений прямокутник 4"/>
          <p:cNvSpPr/>
          <p:nvPr/>
        </p:nvSpPr>
        <p:spPr>
          <a:xfrm>
            <a:off x="1331640" y="66598"/>
            <a:ext cx="7056784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Педагогічний досвід</a:t>
            </a:r>
            <a:endParaRPr lang="uk-UA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D:\Люда 2012\Фотографії\Фото Люда\розвивальне середовище\IMG_7058.JPG"/>
          <p:cNvPicPr>
            <a:picLocks noChangeAspect="1" noChangeArrowheads="1"/>
          </p:cNvPicPr>
          <p:nvPr/>
        </p:nvPicPr>
        <p:blipFill>
          <a:blip r:embed="rId3" cstate="print"/>
          <a:srcRect t="-3765" r="20937" b="3996"/>
          <a:stretch>
            <a:fillRect/>
          </a:stretch>
        </p:blipFill>
        <p:spPr bwMode="auto">
          <a:xfrm>
            <a:off x="312998" y="917069"/>
            <a:ext cx="1963535" cy="187220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http://zhuravlyk.uz.ua/wp-content/uploads/2014/12/IMG_0003-207x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61510"/>
            <a:ext cx="1800200" cy="260898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574032" y="19888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 наш дім – бережімо його! Формування екологічної компетентності дітей дошкільного віку: 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методичний посібник для вихователів дошкільних закладів/ Дошкільний навчальний заклад № 39. – Ужгород, 2015 р. – 88 ст.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74032" y="103843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– 2012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навчальний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здійснювала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інклюзивне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1799" y="4437112"/>
            <a:ext cx="6120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Методоб’єднання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вихователів м. Ужгород15.10.2015р.</a:t>
            </a:r>
          </a:p>
          <a:p>
            <a:endParaRPr lang="uk-UA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 КЛАС « Використання інноваційних  технологій під час ознайомлення дошкільників з явищами природи»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13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круглений прямокутник 4"/>
          <p:cNvSpPr/>
          <p:nvPr/>
        </p:nvSpPr>
        <p:spPr>
          <a:xfrm>
            <a:off x="1691680" y="0"/>
            <a:ext cx="5472608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Курси підвищення </a:t>
            </a:r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кваліфікації та сертифікати переглянутих </a:t>
            </a:r>
            <a:r>
              <a:rPr lang="uk-UA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вебінарів</a:t>
            </a:r>
            <a:endParaRPr lang="uk-UA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Леся\Downloads\№ ZG935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607" y="3063879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Леся\Downloads\№ VD8858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898" y="3718566"/>
            <a:ext cx="1017677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Леся\Downloads\№ BF0357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301128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Леся\Downloads\№ SO0023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873" y="2709000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Леся\Downloads\№ QB3887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301128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Леся\Downloads\№ TD5045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551" y="5301128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Леся\Downloads\№ DK7181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247" y="5336085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Леся\Downloads\№ LA52655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01128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Леся\Downloads\№ QW56788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6597" y="3735031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Леся\Downloads\№ CR52272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1649" y="2265179"/>
            <a:ext cx="1018926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Леся\Downloads\№ NQ3207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5113" y="2095924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Леся\Downloads\№ RO94808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1790" y="1052736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Леся\Downloads\№ AB58961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0303" y="5336085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Леся\Downloads\№ BI5958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5607" y="598663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Леся\Downloads\№ YK816065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18663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Леся\Downloads\№ RD66263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301128"/>
            <a:ext cx="1017521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93799978"/>
              </p:ext>
            </p:extLst>
          </p:nvPr>
        </p:nvGraphicFramePr>
        <p:xfrm>
          <a:off x="831099" y="1124744"/>
          <a:ext cx="2669000" cy="3778255"/>
        </p:xfrm>
        <a:graphic>
          <a:graphicData uri="http://schemas.openxmlformats.org/presentationml/2006/ole">
            <p:oleObj spid="_x0000_s5124" name="Acrobat Document" r:id="rId20" imgW="3447000" imgH="488340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63738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152" y="-126256"/>
            <a:ext cx="9299509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5509" y="3789040"/>
            <a:ext cx="442912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круглений прямокутник 5"/>
          <p:cNvSpPr/>
          <p:nvPr/>
        </p:nvSpPr>
        <p:spPr>
          <a:xfrm>
            <a:off x="1547664" y="620688"/>
            <a:ext cx="7056784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4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Методична </a:t>
            </a:r>
            <a:endParaRPr lang="uk-UA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проблема, над якою працюю</a:t>
            </a:r>
            <a:r>
              <a:rPr lang="uk-UA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uk-UA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, як засіб активізації пізнавальної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діяльності дошкільників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через інноваційні підходи до </a:t>
            </a:r>
            <a:r>
              <a:rPr lang="uk-UA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особистісно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орієнтованого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навчання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uk-UA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xmlns="" val="204366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8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3160" y="332656"/>
            <a:ext cx="75608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Метою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особистісно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 орієнтованого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навчання є виявлення суб'єктного досвіду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кожного дошкільника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та надання психолого-педагогічної допомоги в становленні його індивідуальності, в життєвому самовизначенні, самореалізації.</a:t>
            </a:r>
          </a:p>
          <a:p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Термін "суб'єктний досвід" означає досвід життєдіяльності, набутий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дитиною в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конкретних умовах родини, навколишнього середовища, в процесі сприймання та розуміння нею світу людей і речей. Суб'єктний досвід називають особистим, індивідуальним, життєвим, стихійним тощо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.</a:t>
            </a:r>
          </a:p>
          <a:p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  <a:p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Головними завданнями </a:t>
            </a:r>
            <a:r>
              <a:rPr lang="uk-UA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особистісно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орієнтованого навчання є:</a:t>
            </a:r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  • розкриття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індивідуальних пізнавальних можливостей кожної дитини;</a:t>
            </a:r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  •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розвиток  індивідуальних пізнавальних здібностей;</a:t>
            </a:r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  •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допомога  в самопізнанні, </a:t>
            </a:r>
            <a:r>
              <a:rPr lang="uk-UA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самоактуалізації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 самореалізації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, самовизначенні;</a:t>
            </a:r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  •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формування культури життєдіяльності, яка дає можливість продуктивно будувати власне життя.</a:t>
            </a:r>
          </a:p>
          <a:p>
            <a:endParaRPr lang="uk-UA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02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332656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НАШІ БУДНІ:</a:t>
            </a:r>
            <a:endParaRPr lang="uk-UA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F:\Фото Гошко О.В\50_12 12 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9616" y="2304506"/>
            <a:ext cx="1737881" cy="1124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D:\Фотографії\Фото Гошко О.В\27_12 11 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82352"/>
            <a:ext cx="2392743" cy="1606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D:\Люда 2012\Фотографії\Фото Люда\розвивальне середовище\IMG_7045.JPG"/>
          <p:cNvPicPr>
            <a:picLocks noChangeAspect="1" noChangeArrowheads="1"/>
          </p:cNvPicPr>
          <p:nvPr/>
        </p:nvPicPr>
        <p:blipFill>
          <a:blip r:embed="rId5" cstate="print"/>
          <a:srcRect l="3967" t="2122" r="10086" b="6626"/>
          <a:stretch>
            <a:fillRect/>
          </a:stretch>
        </p:blipFill>
        <p:spPr bwMode="auto">
          <a:xfrm>
            <a:off x="3857939" y="2361398"/>
            <a:ext cx="1987421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14" b="23300"/>
          <a:stretch/>
        </p:blipFill>
        <p:spPr bwMode="auto">
          <a:xfrm>
            <a:off x="107504" y="2177770"/>
            <a:ext cx="1371350" cy="1782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2310" y="3657542"/>
            <a:ext cx="1425757" cy="1310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961"/>
          <a:stretch/>
        </p:blipFill>
        <p:spPr bwMode="auto">
          <a:xfrm>
            <a:off x="6092310" y="5142251"/>
            <a:ext cx="3008052" cy="1672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1435" y="3901117"/>
            <a:ext cx="1016252" cy="2255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0386" y="5142251"/>
            <a:ext cx="1380504" cy="1649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326"/>
          <a:stretch/>
        </p:blipFill>
        <p:spPr bwMode="auto">
          <a:xfrm>
            <a:off x="7189616" y="697215"/>
            <a:ext cx="1781272" cy="134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2872" y="1052407"/>
            <a:ext cx="1564975" cy="1173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8810" y="1079897"/>
            <a:ext cx="1773190" cy="1224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90" b="17585"/>
          <a:stretch/>
        </p:blipFill>
        <p:spPr bwMode="auto">
          <a:xfrm>
            <a:off x="4750374" y="5164080"/>
            <a:ext cx="1189777" cy="1650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52164"/>
            <a:ext cx="2181037" cy="1435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19"/>
          <a:stretch/>
        </p:blipFill>
        <p:spPr bwMode="auto">
          <a:xfrm>
            <a:off x="4174310" y="3802632"/>
            <a:ext cx="1152128" cy="1454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116"/>
          <a:stretch/>
        </p:blipFill>
        <p:spPr bwMode="auto">
          <a:xfrm>
            <a:off x="1661663" y="2226138"/>
            <a:ext cx="1086506" cy="1685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8810" y="2420888"/>
            <a:ext cx="991828" cy="1790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80976"/>
            <a:ext cx="1725757" cy="1087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248" y="3639353"/>
            <a:ext cx="1357896" cy="1357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787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339</Words>
  <Application>Microsoft Office PowerPoint</Application>
  <PresentationFormat>Экран (4:3)</PresentationFormat>
  <Paragraphs>60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USER</cp:lastModifiedBy>
  <cp:revision>37</cp:revision>
  <dcterms:created xsi:type="dcterms:W3CDTF">2010-02-23T11:30:32Z</dcterms:created>
  <dcterms:modified xsi:type="dcterms:W3CDTF">2022-02-21T06:51:13Z</dcterms:modified>
</cp:coreProperties>
</file>