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sldIdLst>
    <p:sldId id="256" r:id="rId2"/>
    <p:sldId id="258" r:id="rId3"/>
    <p:sldId id="289" r:id="rId4"/>
    <p:sldId id="262" r:id="rId5"/>
    <p:sldId id="264" r:id="rId6"/>
    <p:sldId id="273" r:id="rId7"/>
    <p:sldId id="290" r:id="rId8"/>
    <p:sldId id="274" r:id="rId9"/>
    <p:sldId id="275" r:id="rId10"/>
    <p:sldId id="276" r:id="rId11"/>
    <p:sldId id="280" r:id="rId12"/>
    <p:sldId id="284" r:id="rId13"/>
    <p:sldId id="285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-23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0803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7849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011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11170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7026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18733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46847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7257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3083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7542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9757970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5055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0526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0270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899108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6582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BB09F-6B7E-4BB2-929E-878979573E43}" type="datetimeFigureOut">
              <a:rPr lang="x-none" smtClean="0"/>
              <a:pPr/>
              <a:t>11.05.2021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26C87A-D691-4208-96CF-887548E306A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1763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8B1CA5-DC34-4AD1-9267-F3AA5ECAE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1524000"/>
            <a:ext cx="9302496" cy="2865120"/>
          </a:xfrm>
        </p:spPr>
        <p:txBody>
          <a:bodyPr/>
          <a:lstStyle/>
          <a:p>
            <a:pPr algn="ctr"/>
            <a:r>
              <a:rPr lang="uk-UA" dirty="0" smtClean="0"/>
              <a:t>Інтегрований освітній процес 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/>
              <a:t>в середній групі </a:t>
            </a:r>
            <a:r>
              <a:rPr lang="uk-UA" dirty="0" smtClean="0"/>
              <a:t>“ </a:t>
            </a:r>
            <a:r>
              <a:rPr lang="uk-UA" dirty="0" err="1" smtClean="0"/>
              <a:t>Веселка”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E5B979-F549-4FFE-A120-738DC9954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4907280"/>
            <a:ext cx="10485119" cy="1249680"/>
          </a:xfrm>
        </p:spPr>
        <p:txBody>
          <a:bodyPr/>
          <a:lstStyle/>
          <a:p>
            <a:pPr algn="ctr"/>
            <a:r>
              <a:rPr lang="uk-UA" sz="3200" dirty="0" smtClean="0"/>
              <a:t>З досвіду роботи вихователів</a:t>
            </a:r>
          </a:p>
          <a:p>
            <a:pPr algn="ctr"/>
            <a:r>
              <a:rPr lang="uk-UA" sz="3200" dirty="0" smtClean="0"/>
              <a:t> </a:t>
            </a:r>
            <a:r>
              <a:rPr lang="uk-UA" sz="3200" dirty="0" err="1"/>
              <a:t>Бертич</a:t>
            </a:r>
            <a:r>
              <a:rPr lang="uk-UA" sz="3200" dirty="0"/>
              <a:t> Т.Й.,</a:t>
            </a:r>
            <a:r>
              <a:rPr lang="uk-UA" sz="3200" dirty="0" err="1"/>
              <a:t>Корнута</a:t>
            </a:r>
            <a:r>
              <a:rPr lang="uk-UA" sz="3200" dirty="0"/>
              <a:t> Н.І</a:t>
            </a:r>
            <a:r>
              <a:rPr lang="uk-UA" dirty="0"/>
              <a:t>.</a:t>
            </a:r>
            <a:endParaRPr lang="x-non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2480" y="640080"/>
            <a:ext cx="9174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ЗАКЛАД ДОШКІЛЬНОЇ ОСВІТИ № 39 </a:t>
            </a:r>
            <a:r>
              <a:rPr lang="uk-UA" sz="2800" dirty="0" err="1" smtClean="0"/>
              <a:t>“Журавлик”</a:t>
            </a:r>
            <a:endParaRPr lang="uk-UA" sz="2800" dirty="0" smtClean="0"/>
          </a:p>
          <a:p>
            <a:r>
              <a:rPr lang="uk-UA" sz="2800" dirty="0" smtClean="0"/>
              <a:t>Ужгородської міської ради Закарпатської області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66006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6816F-7093-4C8A-81C9-DFD99492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521440" cy="1432560"/>
          </a:xfrm>
        </p:spPr>
        <p:txBody>
          <a:bodyPr>
            <a:normAutofit/>
          </a:bodyPr>
          <a:lstStyle/>
          <a:p>
            <a:r>
              <a:rPr lang="uk-UA" sz="4400" dirty="0"/>
              <a:t>Тема блоку : </a:t>
            </a:r>
            <a:r>
              <a:rPr lang="uk-UA" sz="4400" dirty="0" smtClean="0"/>
              <a:t>ДРУЖБА ТА ТОВАРИШУВАННЯ</a:t>
            </a:r>
            <a:br>
              <a:rPr lang="uk-UA" sz="4400" dirty="0" smtClean="0"/>
            </a:br>
            <a:r>
              <a:rPr lang="uk-UA" sz="4400" dirty="0" smtClean="0"/>
              <a:t>Тема тижня </a:t>
            </a:r>
            <a:r>
              <a:rPr lang="uk-UA" sz="4400" dirty="0" err="1" smtClean="0"/>
              <a:t>“Мої</a:t>
            </a:r>
            <a:r>
              <a:rPr lang="uk-UA" sz="4400" dirty="0" smtClean="0"/>
              <a:t> </a:t>
            </a:r>
            <a:r>
              <a:rPr lang="uk-UA" sz="4400" dirty="0" err="1" smtClean="0"/>
              <a:t>д</a:t>
            </a:r>
            <a:r>
              <a:rPr lang="uk-UA" sz="4400" dirty="0" err="1" smtClean="0"/>
              <a:t>рузі”</a:t>
            </a:r>
            <a:r>
              <a:rPr lang="uk-UA" sz="4400" dirty="0" smtClean="0"/>
              <a:t> </a:t>
            </a:r>
            <a:endParaRPr lang="x-none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5A809B-AE2D-4DB0-9894-A8B349516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84961"/>
            <a:ext cx="5340096" cy="4773506"/>
          </a:xfrm>
        </p:spPr>
        <p:txBody>
          <a:bodyPr>
            <a:normAutofit/>
          </a:bodyPr>
          <a:lstStyle/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>
                <a:latin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</a:rPr>
              <a:t>Теми інтегрованих занять :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Кого можна називати другом ?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Ігри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друзів.Поведінка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друзями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Мої друзі книги, іграшки…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4.Узагальнююче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мій друг ?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7AEFDCC-425B-42A3-96C4-0D19BF6D78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884" y="1414882"/>
            <a:ext cx="6523356" cy="5077358"/>
          </a:xfrm>
        </p:spPr>
      </p:pic>
    </p:spTree>
    <p:extLst>
      <p:ext uri="{BB962C8B-B14F-4D97-AF65-F5344CB8AC3E}">
        <p14:creationId xmlns:p14="http://schemas.microsoft.com/office/powerpoint/2010/main" xmlns="" val="84579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084282-DE2C-425F-BEF0-908F1AEB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524000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блоку “ Я І МОЯ СІМ’Я”   </a:t>
            </a:r>
            <a:br>
              <a:rPr lang="uk-UA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тижня “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Професії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моїх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батьків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x-none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x-none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57AACA-CD1D-48FD-AD77-61FC4AED5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716258"/>
            <a:ext cx="5212080" cy="5141742"/>
          </a:xfrm>
        </p:spPr>
        <p:txBody>
          <a:bodyPr>
            <a:normAutofit/>
          </a:bodyPr>
          <a:lstStyle/>
          <a:p>
            <a:pPr marL="55245">
              <a:buNone/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Теми інтегрованих занять :</a:t>
            </a:r>
          </a:p>
          <a:p>
            <a:pPr marL="55245"/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 Де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ким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працює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моя мама?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245"/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  Де і ким працює мій батько ?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245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Фермер –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професія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для 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працьовитих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людей.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245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Узагальнення: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Всі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рофесії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важливі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x-none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4BF2403-A58E-4935-8695-B9BFA6D49B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121" y="1371600"/>
            <a:ext cx="6357879" cy="5486400"/>
          </a:xfrm>
        </p:spPr>
      </p:pic>
    </p:spTree>
    <p:extLst>
      <p:ext uri="{BB962C8B-B14F-4D97-AF65-F5344CB8AC3E}">
        <p14:creationId xmlns:p14="http://schemas.microsoft.com/office/powerpoint/2010/main" xmlns="" val="84798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F32F86-E898-4F84-B58A-FB0F9CEA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61544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блоку « ВЕСНА ПРИЙШЛА, ТЕПЛО ПРИНЕСЛА» 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</a:t>
            </a:r>
            <a:r>
              <a:rPr lang="ru-RU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тижня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«</a:t>
            </a:r>
            <a:r>
              <a:rPr lang="ru-RU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Хліб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усьому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голова» 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F31285-BE52-4B0B-B0DE-B0929A58A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37360"/>
            <a:ext cx="6461760" cy="4621106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Теми інтегрованих занять :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1..Хліб – це  здорова рослинна їжа.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2.Хвала рукам,що пахнуть хлібом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3.Магазин хліба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Хлібо-булочні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вироби. :Професія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продавець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Узагальнююче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Хліб усьому голова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65BFE6B-468E-4470-813C-F543184972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0320" y="1767840"/>
            <a:ext cx="5821680" cy="5090160"/>
          </a:xfrm>
        </p:spPr>
      </p:pic>
    </p:spTree>
    <p:extLst>
      <p:ext uri="{BB962C8B-B14F-4D97-AF65-F5344CB8AC3E}">
        <p14:creationId xmlns:p14="http://schemas.microsoft.com/office/powerpoint/2010/main" xmlns="" val="114579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A2B431-E67E-45F5-A4CE-E879B5FB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9304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блоку « ВЕСНА ПРИЙШЛА, ТЕПЛО</a:t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ПРИНЕСЛА»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Тема </a:t>
            </a:r>
            <a:r>
              <a:rPr lang="ru-RU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тижня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Нежива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природа»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722E14-826F-4189-90CF-57D49526B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20" y="1772528"/>
            <a:ext cx="5312898" cy="4719712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Теми інтегрованих занять :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1.Вода – основа життя.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2.Сонце..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3.Грунт,пісок,глина,каміння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4.Повітря ,вітер.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5.Узагальнююче.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об’єктів неживої природи  на живу.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BDCB7C6-3585-4759-A2D4-65791375B2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225" y="1188721"/>
            <a:ext cx="6190775" cy="5669279"/>
          </a:xfrm>
        </p:spPr>
      </p:pic>
    </p:spTree>
    <p:extLst>
      <p:ext uri="{BB962C8B-B14F-4D97-AF65-F5344CB8AC3E}">
        <p14:creationId xmlns:p14="http://schemas.microsoft.com/office/powerpoint/2010/main" xmlns="" val="182271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AFE253-85FA-49F5-9D8B-BE20E820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dirty="0" smtClean="0"/>
              <a:t>Тема блоку “ ЦІКАВИЙ ТА БЕЗПЕЧНИЙ СВІТ НАВКОЛО МЕНЕ”.</a:t>
            </a:r>
            <a:r>
              <a:rPr lang="uk-UA" dirty="0" smtClean="0"/>
              <a:t>   </a:t>
            </a:r>
            <a:br>
              <a:rPr lang="uk-UA" dirty="0" smtClean="0"/>
            </a:br>
            <a:r>
              <a:rPr lang="uk-UA" dirty="0" smtClean="0"/>
              <a:t>Тема тижня </a:t>
            </a:r>
            <a:r>
              <a:rPr lang="uk-UA" dirty="0" err="1" smtClean="0"/>
              <a:t>“Світ</a:t>
            </a:r>
            <a:r>
              <a:rPr lang="uk-UA" dirty="0" smtClean="0"/>
              <a:t> </a:t>
            </a:r>
            <a:r>
              <a:rPr lang="uk-UA" dirty="0" err="1" smtClean="0"/>
              <a:t>к</a:t>
            </a:r>
            <a:r>
              <a:rPr lang="uk-UA" dirty="0" err="1" smtClean="0"/>
              <a:t>осмосу”</a:t>
            </a:r>
            <a:r>
              <a:rPr lang="uk-UA" dirty="0" smtClean="0"/>
              <a:t> 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1D9BDC-2567-404D-BD47-165A072B9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800664"/>
            <a:ext cx="6187440" cy="50573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Теми </a:t>
            </a:r>
            <a:r>
              <a:rPr lang="uk-UA" sz="2800" dirty="0" smtClean="0"/>
              <a:t>інтегрованих </a:t>
            </a:r>
            <a:r>
              <a:rPr lang="uk-UA" sz="2800" dirty="0" smtClean="0"/>
              <a:t>занять:</a:t>
            </a:r>
            <a:endParaRPr lang="uk-UA" sz="2800" dirty="0" smtClean="0"/>
          </a:p>
          <a:p>
            <a:r>
              <a:rPr lang="uk-UA" sz="2800" dirty="0" smtClean="0"/>
              <a:t>1. </a:t>
            </a:r>
            <a:r>
              <a:rPr lang="uk-UA" sz="2800" dirty="0" err="1" smtClean="0"/>
              <a:t>Щотаке</a:t>
            </a:r>
            <a:r>
              <a:rPr lang="uk-UA" sz="2800" dirty="0" smtClean="0"/>
              <a:t> </a:t>
            </a:r>
            <a:r>
              <a:rPr lang="uk-UA" sz="2800" dirty="0" err="1" smtClean="0"/>
              <a:t>Космос.Планети</a:t>
            </a:r>
            <a:r>
              <a:rPr lang="uk-UA" sz="2800" dirty="0" smtClean="0"/>
              <a:t> Сонячної системи.</a:t>
            </a:r>
          </a:p>
          <a:p>
            <a:r>
              <a:rPr lang="uk-UA" sz="2800" dirty="0" smtClean="0"/>
              <a:t>2. Наша планета Земля.</a:t>
            </a:r>
          </a:p>
          <a:p>
            <a:r>
              <a:rPr lang="uk-UA" sz="2800" dirty="0" smtClean="0"/>
              <a:t>3. Сонце,місяць і зірки.</a:t>
            </a:r>
          </a:p>
          <a:p>
            <a:r>
              <a:rPr lang="uk-UA" sz="2800" dirty="0" smtClean="0"/>
              <a:t>4. Узагальнююче Такий цікавий світ Космосу.</a:t>
            </a:r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203B5B7-8475-44F0-BAEB-8A3587188B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8519" y="883921"/>
            <a:ext cx="5503481" cy="5974080"/>
          </a:xfrm>
        </p:spPr>
      </p:pic>
    </p:spTree>
    <p:extLst>
      <p:ext uri="{BB962C8B-B14F-4D97-AF65-F5344CB8AC3E}">
        <p14:creationId xmlns:p14="http://schemas.microsoft.com/office/powerpoint/2010/main" xmlns="" val="197488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9F08E5-333F-45B9-B604-FAA0E460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249680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uk-UA" dirty="0" smtClean="0"/>
              <a:t>Тема блоку “ ЦІКАВИЙ СВІТ НАВКОЛО МЕНЕ”.</a:t>
            </a:r>
            <a:br>
              <a:rPr lang="uk-UA" dirty="0" smtClean="0"/>
            </a:br>
            <a:r>
              <a:rPr lang="uk-UA" dirty="0" smtClean="0"/>
              <a:t>Тема </a:t>
            </a:r>
            <a:r>
              <a:rPr lang="uk-UA" dirty="0" err="1" smtClean="0"/>
              <a:t>тидня</a:t>
            </a:r>
            <a:r>
              <a:rPr lang="uk-UA" dirty="0" smtClean="0"/>
              <a:t> </a:t>
            </a:r>
            <a:r>
              <a:rPr lang="uk-UA" dirty="0" err="1" smtClean="0"/>
              <a:t>“</a:t>
            </a:r>
            <a:r>
              <a:rPr lang="uk-UA" dirty="0" err="1" smtClean="0"/>
              <a:t>Безпека</a:t>
            </a:r>
            <a:r>
              <a:rPr lang="uk-UA" dirty="0" smtClean="0"/>
              <a:t> </a:t>
            </a:r>
            <a:r>
              <a:rPr lang="uk-UA" dirty="0"/>
              <a:t>життєдіяльності </a:t>
            </a:r>
            <a:r>
              <a:rPr lang="uk-UA" dirty="0" err="1" smtClean="0"/>
              <a:t>дитини”</a:t>
            </a:r>
            <a:r>
              <a:rPr lang="uk-UA" dirty="0" smtClean="0"/>
              <a:t> 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BF3BA4-642A-446E-B13C-DCB41EF1D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10640"/>
            <a:ext cx="6065520" cy="5031247"/>
          </a:xfrm>
        </p:spPr>
        <p:txBody>
          <a:bodyPr/>
          <a:lstStyle/>
          <a:p>
            <a:endParaRPr lang="uk-UA" b="1" dirty="0" smtClean="0"/>
          </a:p>
          <a:p>
            <a:pPr>
              <a:buNone/>
            </a:pPr>
            <a:r>
              <a:rPr lang="uk-UA" sz="2800" b="1" dirty="0" smtClean="0"/>
              <a:t>Теми інтегрованих занять</a:t>
            </a:r>
          </a:p>
          <a:p>
            <a:r>
              <a:rPr lang="uk-UA" sz="2800" b="1" dirty="0" smtClean="0"/>
              <a:t>1.Безпека </a:t>
            </a:r>
            <a:r>
              <a:rPr lang="uk-UA" sz="2800" b="1" dirty="0"/>
              <a:t>в природі</a:t>
            </a:r>
          </a:p>
          <a:p>
            <a:r>
              <a:rPr lang="uk-UA" sz="2800" b="1" dirty="0"/>
              <a:t>2.Поведінка з незнайомими людьми</a:t>
            </a:r>
          </a:p>
          <a:p>
            <a:r>
              <a:rPr lang="uk-UA" sz="2800" b="1" dirty="0"/>
              <a:t>3.Безпека дитячих ігор та іграшок</a:t>
            </a:r>
          </a:p>
          <a:p>
            <a:r>
              <a:rPr lang="uk-UA" sz="2800" b="1" dirty="0"/>
              <a:t>4.Пожежна безпека</a:t>
            </a:r>
          </a:p>
          <a:p>
            <a:r>
              <a:rPr lang="uk-UA" sz="2800" b="1" dirty="0"/>
              <a:t>5.Безпека в побуті </a:t>
            </a:r>
            <a:r>
              <a:rPr lang="uk-UA" sz="2800" b="1" dirty="0" smtClean="0"/>
              <a:t>.</a:t>
            </a:r>
            <a:endParaRPr lang="x-none" sz="28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4E7CE87-54B0-4F7B-88B0-5B8B2341B9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0590" y="2435602"/>
            <a:ext cx="5911410" cy="4422398"/>
          </a:xfrm>
        </p:spPr>
      </p:pic>
    </p:spTree>
    <p:extLst>
      <p:ext uri="{BB962C8B-B14F-4D97-AF65-F5344CB8AC3E}">
        <p14:creationId xmlns:p14="http://schemas.microsoft.com/office/powerpoint/2010/main" xmlns="" val="415542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DC96C8-DE1E-4B0F-9F95-45AF90EF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151"/>
            <a:ext cx="11278227" cy="12098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 блоку «МОЯ МАЛА БАТЬКІВЩИНА»</a:t>
            </a:r>
            <a:b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 </a:t>
            </a:r>
            <a:r>
              <a:rPr lang="ru-RU" sz="4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тижня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Наш дитячий 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садок»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88D2EF-6ECE-417C-95F3-860755A58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828800"/>
            <a:ext cx="6126479" cy="50292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Теми інтегрованих занять :</a:t>
            </a:r>
          </a:p>
          <a:p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1.Я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дитсадку </a:t>
            </a:r>
            <a:endParaRPr lang="x-none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2.Наша група 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Правила поведінки в групі.</a:t>
            </a:r>
            <a:endParaRPr lang="x-none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3.Територія ЗДО</a:t>
            </a:r>
            <a:endParaRPr lang="x-none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Узагальнююче:Наш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садок </a:t>
            </a:r>
          </a:p>
          <a:p>
            <a:pPr marL="0" indent="0">
              <a:buNone/>
            </a:pPr>
            <a:endParaRPr lang="uk-UA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x-none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8178E27-F173-4D42-82F1-8EE3A9DF18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1588" y="1432561"/>
            <a:ext cx="5610412" cy="5029200"/>
          </a:xfrm>
        </p:spPr>
      </p:pic>
    </p:spTree>
    <p:extLst>
      <p:ext uri="{BB962C8B-B14F-4D97-AF65-F5344CB8AC3E}">
        <p14:creationId xmlns:p14="http://schemas.microsoft.com/office/powerpoint/2010/main" xmlns="" val="6304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0332720" cy="1320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Тема блоку “ МОЯ МАЛА БАТЬКІВЩИНА”</a:t>
            </a:r>
            <a:br>
              <a:rPr lang="uk-UA" dirty="0" smtClean="0"/>
            </a:br>
            <a:r>
              <a:rPr lang="uk-UA" dirty="0" smtClean="0"/>
              <a:t>Тема тижня “ Хто турбується про нас в дитсадку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160589"/>
            <a:ext cx="9320106" cy="4331651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Теми інтегрованих занять :</a:t>
            </a:r>
            <a:endParaRPr lang="uk-UA" sz="2800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Хто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турбується про мене в </a:t>
            </a:r>
            <a:r>
              <a:rPr lang="uk-UA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дитсадку.\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вихователь, помічник </a:t>
            </a:r>
            <a:r>
              <a:rPr lang="uk-UA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вихователя\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Директор, </a:t>
            </a:r>
            <a:r>
              <a:rPr lang="uk-UA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музкерівник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,інструктор з фізкультури , інструктор з плавання.</a:t>
            </a:r>
            <a:endParaRPr lang="uk-UA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3.Кухар,медсестра,двірник </a:t>
            </a:r>
            <a:endParaRPr lang="x-none" sz="280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Узагальнююче:Професії в ЗДО</a:t>
            </a:r>
            <a:endParaRPr lang="uk-UA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46435A-8631-4B90-B09F-A280C086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4788"/>
            <a:ext cx="9083039" cy="279465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 блоку «ХОДИТЬ ОСІНЬ МІСТОМ, КРАЄМ»</a:t>
            </a:r>
            <a:b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 </a:t>
            </a:r>
            <a:r>
              <a:rPr lang="ru-RU" sz="4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тижня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«Птахи</a:t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нашого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краю»</a:t>
            </a:r>
            <a:r>
              <a:rPr lang="x-none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x-none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0A4375-7389-40F4-BD14-20065EE46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078480"/>
            <a:ext cx="5340096" cy="3779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Теми інтегрованих занять :</a:t>
            </a:r>
          </a:p>
          <a:p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Перелітні  птахи.</a:t>
            </a:r>
          </a:p>
          <a:p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имуючі птахи.</a:t>
            </a:r>
            <a:endParaRPr lang="x-none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t"/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3.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Допомога птахам.</a:t>
            </a: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x-none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Узагальнююче: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Птахи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нашого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краю.</a:t>
            </a:r>
            <a:endParaRPr lang="x-none" sz="28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F129A0F-2FF4-4AFF-8360-545C75F3F7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867" y="1463041"/>
            <a:ext cx="6498133" cy="5394959"/>
          </a:xfrm>
        </p:spPr>
      </p:pic>
    </p:spTree>
    <p:extLst>
      <p:ext uri="{BB962C8B-B14F-4D97-AF65-F5344CB8AC3E}">
        <p14:creationId xmlns:p14="http://schemas.microsoft.com/office/powerpoint/2010/main" xmlns="" val="191435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A3ED00-EB9A-4E7B-A12E-3D1069E3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1" y="0"/>
            <a:ext cx="6705600" cy="2285999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блоку « ХОДИТЬ ОСІНЬ МІСТОМ, КРАЄМ»   </a:t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ема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тижня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«Природу треба знати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оберігати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0AFEA0-12B9-45C3-B6AE-7A6AED3DA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2407920"/>
            <a:ext cx="5273040" cy="4450080"/>
          </a:xfrm>
        </p:spPr>
        <p:txBody>
          <a:bodyPr>
            <a:normAutofit/>
          </a:bodyPr>
          <a:lstStyle/>
          <a:p>
            <a:pPr fontAlgn="t"/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Теми інтегрованих занять :</a:t>
            </a:r>
          </a:p>
          <a:p>
            <a:pPr fontAlgn="t"/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1.Земля 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 спільний </a:t>
            </a: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дім, 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 добре жити нам разом </a:t>
            </a: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усім. </a:t>
            </a:r>
            <a:endParaRPr lang="x-none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t"/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Любіть і бережіть </a:t>
            </a: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природу. </a:t>
            </a:r>
            <a:endParaRPr lang="x-none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t"/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.Явища природи.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заємозв’язок  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живої </a:t>
            </a: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неживої природи </a:t>
            </a: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x-none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Узагальнююче: Природу треба берегти </a:t>
            </a:r>
            <a:endParaRPr lang="x-none" sz="28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475EB23-6F27-4020-90D2-BFA3442AE2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961" y="762001"/>
            <a:ext cx="6035039" cy="5699759"/>
          </a:xfrm>
        </p:spPr>
      </p:pic>
    </p:spTree>
    <p:extLst>
      <p:ext uri="{BB962C8B-B14F-4D97-AF65-F5344CB8AC3E}">
        <p14:creationId xmlns:p14="http://schemas.microsoft.com/office/powerpoint/2010/main" xmlns="" val="210949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EFF839-3E53-4193-BE8D-3E8E5DFA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949440" cy="19304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блоку « ЗИМА В ГОСТІ ЗАВІТАЛА»</a:t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тижня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Зимова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казка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x-none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x-none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00C88B-38DD-4CD8-B303-877F8191E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8800"/>
            <a:ext cx="6738425" cy="5029200"/>
          </a:xfrm>
        </p:spPr>
        <p:txBody>
          <a:bodyPr>
            <a:normAutofit/>
          </a:bodyPr>
          <a:lstStyle/>
          <a:p>
            <a:pPr marL="55245">
              <a:buNone/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Теми інтегрованих занять :</a:t>
            </a:r>
          </a:p>
          <a:p>
            <a:pPr marL="55245"/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В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чому казковість зими .Зимові явища. Погода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245"/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2.Зима в 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творах мистецтва. 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245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3.Зимова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казка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“Рекавичка”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245"/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Узагальнення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Зима в гостях у </a:t>
            </a:r>
            <a:r>
              <a:rPr lang="uk-UA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дітей”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245"/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245"/>
            <a:endParaRPr lang="x-none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x-none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94DE3DEF-6FA5-4886-B342-45BCA4058B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9440" y="0"/>
            <a:ext cx="5242559" cy="6858000"/>
          </a:xfrm>
        </p:spPr>
      </p:pic>
    </p:spTree>
    <p:extLst>
      <p:ext uri="{BB962C8B-B14F-4D97-AF65-F5344CB8AC3E}">
        <p14:creationId xmlns:p14="http://schemas.microsoft.com/office/powerpoint/2010/main" xmlns="" val="1546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Теми блоку “ЗИМА В ГОСТІ ЗАВІТАЛА”</a:t>
            </a:r>
            <a:br>
              <a:rPr lang="uk-UA" dirty="0" smtClean="0"/>
            </a:br>
            <a:r>
              <a:rPr lang="uk-UA" dirty="0" smtClean="0"/>
              <a:t>Тема тижня “ Зимові </a:t>
            </a:r>
            <a:r>
              <a:rPr lang="uk-UA" dirty="0" err="1" smtClean="0"/>
              <a:t>свята”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Теми інтегрованих занять : </a:t>
            </a:r>
          </a:p>
          <a:p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Християнські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свята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взимку:свято </a:t>
            </a:r>
            <a:r>
              <a:rPr lang="uk-UA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св.Миколая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,Різдво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Христове,Новий рік</a:t>
            </a:r>
            <a:endParaRPr lang="x-none" sz="280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2.Вітання батьків,</a:t>
            </a:r>
            <a:r>
              <a:rPr lang="uk-UA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друзів.Пісні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віншування, щедрівки,колядки.</a:t>
            </a:r>
            <a:endParaRPr lang="x-none" sz="280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245"/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Підготовка до свята. Традиції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,святкування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Обрядові страви.</a:t>
            </a:r>
            <a:endParaRPr lang="x-none" sz="280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 Узагальнення</a:t>
            </a:r>
            <a:endParaRPr lang="x-none" sz="280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5D0A03-467D-4F20-8217-AA2E6E99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1765280" cy="13208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блоку «ЗИМА В ГОСТІ ЗВІТАЛА» </a:t>
            </a:r>
            <a:b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тижня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Зимуючі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птахи та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дикі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тварини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взимку</a:t>
            </a:r>
            <a:r>
              <a:rPr lang="x-none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x-none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4307DD-A3BA-406A-920F-18A5FAF12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20" y="2160588"/>
            <a:ext cx="5760720" cy="4301171"/>
          </a:xfrm>
        </p:spPr>
        <p:txBody>
          <a:bodyPr>
            <a:normAutofit/>
          </a:bodyPr>
          <a:lstStyle/>
          <a:p>
            <a:pPr marL="55245"/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245">
              <a:buNone/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Теми інтегрованих занять :</a:t>
            </a:r>
          </a:p>
          <a:p>
            <a:pPr marL="55245"/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1.Дикі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тварини взимку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Допомога. 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245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 Зимуючі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птахи . Допомога .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245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3.Природоохоронна діяльність 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людини.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.Червона книга. 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Карпатський заповідник </a:t>
            </a:r>
            <a:endParaRPr lang="x-none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5.Узагальнення : «Взимку в лісі»</a:t>
            </a:r>
            <a:endParaRPr lang="x-none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0C628F7-300D-47DE-B64D-24C2F325E3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3124" y="1989900"/>
            <a:ext cx="4968875" cy="4471860"/>
          </a:xfrm>
        </p:spPr>
      </p:pic>
    </p:spTree>
    <p:extLst>
      <p:ext uri="{BB962C8B-B14F-4D97-AF65-F5344CB8AC3E}">
        <p14:creationId xmlns:p14="http://schemas.microsoft.com/office/powerpoint/2010/main" xmlns="" val="57675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1C3EE-6A07-41C0-B38F-DBEAFD7A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 блоку «ЗИМА В ГОСТІ ЗАВІТАЛА»</a:t>
            </a:r>
            <a:b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Тема </a:t>
            </a:r>
            <a:r>
              <a:rPr lang="ru-RU" sz="4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тижня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Свійські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тварини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взимку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x-none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x-none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x-none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47339F-673E-41B9-AD94-4902089D0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89760"/>
            <a:ext cx="6065520" cy="4968239"/>
          </a:xfrm>
        </p:spPr>
        <p:txBody>
          <a:bodyPr>
            <a:normAutofit/>
          </a:bodyPr>
          <a:lstStyle/>
          <a:p>
            <a:endParaRPr lang="uk-UA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Теми інтегрованих занять :</a:t>
            </a:r>
          </a:p>
          <a:p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1.Де і як живуть 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війські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тварини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взимку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 </a:t>
            </a:r>
            <a:endParaRPr lang="x-none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Свійські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тварини-наші друзі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менші (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кіт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собака, кролик,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хомяк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x-none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245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Свійські тварини: корова, кінь,</a:t>
            </a:r>
          </a:p>
          <a:p>
            <a:pPr marL="55245"/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коза,вівця,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свиня</a:t>
            </a:r>
            <a:endParaRPr lang="x-none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Узагальнення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бабусі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подвір’ї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Догляд за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тваринами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x-none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3D54E8D-E91B-4C8B-AA4F-48D6C7CC74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245" y="1798319"/>
            <a:ext cx="5913755" cy="5059681"/>
          </a:xfrm>
        </p:spPr>
      </p:pic>
    </p:spTree>
    <p:extLst>
      <p:ext uri="{BB962C8B-B14F-4D97-AF65-F5344CB8AC3E}">
        <p14:creationId xmlns:p14="http://schemas.microsoft.com/office/powerpoint/2010/main" xmlns="" val="94774848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</TotalTime>
  <Words>579</Words>
  <Application>Microsoft Office PowerPoint</Application>
  <PresentationFormat>Произвольный</PresentationFormat>
  <Paragraphs>152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Інтегрований освітній процес   в середній групі “ Веселка”</vt:lpstr>
      <vt:lpstr>Тема блоку «МОЯ МАЛА БАТЬКІВЩИНА» Тема тижня « Наш дитячий садок» </vt:lpstr>
      <vt:lpstr>Тема блоку “ МОЯ МАЛА БАТЬКІВЩИНА” Тема тижня “ Хто турбується про нас в дитсадку</vt:lpstr>
      <vt:lpstr>Тема блоку «ХОДИТЬ ОСІНЬ МІСТОМ, КРАЄМ» Тема тижня  «Птахи  нашого краю» </vt:lpstr>
      <vt:lpstr>Тема блоку « ХОДИТЬ ОСІНЬ МІСТОМ, КРАЄМ»    Тема тижня «Природу треба знати і її оберігати» </vt:lpstr>
      <vt:lpstr>Тема блоку « ЗИМА В ГОСТІ ЗАВІТАЛА» Тема тижня «Зимова казка» </vt:lpstr>
      <vt:lpstr>Теми блоку “ЗИМА В ГОСТІ ЗАВІТАЛА” Тема тижня “ Зимові свята”</vt:lpstr>
      <vt:lpstr>Тема блоку «ЗИМА В ГОСТІ ЗВІТАЛА»  Тема тижня «Зимуючі птахи та дикі тварини взимку </vt:lpstr>
      <vt:lpstr>             Тема блоку «ЗИМА В ГОСТІ ЗАВІТАЛА»  Тема тижня «Свійські тварини взимку» </vt:lpstr>
      <vt:lpstr>Тема блоку : ДРУЖБА ТА ТОВАРИШУВАННЯ Тема тижня “Мої друзі” </vt:lpstr>
      <vt:lpstr>Тема блоку “ Я І МОЯ СІМ’Я”    Тема тижня “Професії моїх батьків» </vt:lpstr>
      <vt:lpstr>  Тема блоку « ВЕСНА ПРИЙШЛА, ТЕПЛО ПРИНЕСЛА»  Тема тижня  «Хліб  усьому голова»  </vt:lpstr>
      <vt:lpstr>Тема блоку « ВЕСНА ПРИЙШЛА, ТЕПЛО ПРИНЕСЛА»  Тема тижня «Нежива природа» </vt:lpstr>
      <vt:lpstr> Тема блоку “ ЦІКАВИЙ ТА БЕЗПЕЧНИЙ СВІТ НАВКОЛО МЕНЕ”.    Тема тижня “Світ космосу” </vt:lpstr>
      <vt:lpstr> Тема блоку “ ЦІКАВИЙ СВІТ НАВКОЛО МЕНЕ”. Тема тидня “Безпека життєдіяльності дитини”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Natalka</dc:creator>
  <cp:lastModifiedBy>USER</cp:lastModifiedBy>
  <cp:revision>35</cp:revision>
  <dcterms:created xsi:type="dcterms:W3CDTF">2021-03-23T18:13:51Z</dcterms:created>
  <dcterms:modified xsi:type="dcterms:W3CDTF">2021-05-11T08:35:35Z</dcterms:modified>
</cp:coreProperties>
</file>