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74" r:id="rId4"/>
    <p:sldId id="263" r:id="rId5"/>
    <p:sldId id="264" r:id="rId6"/>
    <p:sldId id="269" r:id="rId7"/>
    <p:sldId id="265" r:id="rId8"/>
    <p:sldId id="266" r:id="rId9"/>
    <p:sldId id="267" r:id="rId10"/>
    <p:sldId id="268" r:id="rId11"/>
    <p:sldId id="270" r:id="rId12"/>
    <p:sldId id="257" r:id="rId13"/>
    <p:sldId id="271" r:id="rId14"/>
    <p:sldId id="258" r:id="rId15"/>
    <p:sldId id="259" r:id="rId16"/>
    <p:sldId id="260" r:id="rId17"/>
    <p:sldId id="261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-77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2673" y="3074235"/>
            <a:ext cx="7766936" cy="1646302"/>
          </a:xfrm>
        </p:spPr>
        <p:txBody>
          <a:bodyPr/>
          <a:lstStyle/>
          <a:p>
            <a:pPr algn="ctr"/>
            <a:r>
              <a:rPr lang="uk-UA" dirty="0" smtClean="0"/>
              <a:t>Екологічний проект </a:t>
            </a:r>
            <a:r>
              <a:rPr lang="ru-RU" dirty="0"/>
              <a:t>«</a:t>
            </a:r>
            <a:r>
              <a:rPr lang="uk-UA" b="1" dirty="0"/>
              <a:t>Лісову красуню збережемо для майбутнього</a:t>
            </a:r>
            <a:r>
              <a:rPr lang="ru-RU" dirty="0"/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3879" y="5377357"/>
            <a:ext cx="7766936" cy="1096899"/>
          </a:xfrm>
        </p:spPr>
        <p:txBody>
          <a:bodyPr>
            <a:normAutofit lnSpcReduction="10000"/>
          </a:bodyPr>
          <a:lstStyle/>
          <a:p>
            <a:pPr algn="l"/>
            <a:r>
              <a:rPr lang="uk-UA" dirty="0" smtClean="0"/>
              <a:t>Підготували:</a:t>
            </a:r>
          </a:p>
          <a:p>
            <a:pPr algn="l"/>
            <a:r>
              <a:rPr lang="uk-UA" b="1" dirty="0" err="1"/>
              <a:t>Запаринюк</a:t>
            </a:r>
            <a:r>
              <a:rPr lang="uk-UA" b="1" dirty="0"/>
              <a:t> Маріанна Михайлівна</a:t>
            </a:r>
            <a:endParaRPr lang="ru-RU" dirty="0"/>
          </a:p>
          <a:p>
            <a:pPr algn="l"/>
            <a:r>
              <a:rPr lang="uk-UA" b="1" dirty="0" err="1"/>
              <a:t>Лобанич</a:t>
            </a:r>
            <a:r>
              <a:rPr lang="uk-UA" b="1" dirty="0"/>
              <a:t> Катерина Василівна</a:t>
            </a:r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418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241" y="609600"/>
            <a:ext cx="11165626" cy="5409126"/>
          </a:xfrm>
        </p:spPr>
      </p:pic>
    </p:spTree>
    <p:extLst>
      <p:ext uri="{BB962C8B-B14F-4D97-AF65-F5344CB8AC3E}">
        <p14:creationId xmlns:p14="http://schemas.microsoft.com/office/powerpoint/2010/main" xmlns="" val="1105035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05" y="200167"/>
            <a:ext cx="8596668" cy="1320800"/>
          </a:xfrm>
        </p:spPr>
        <p:txBody>
          <a:bodyPr/>
          <a:lstStyle/>
          <a:p>
            <a:r>
              <a:rPr lang="uk-UA" dirty="0" smtClean="0"/>
              <a:t>Відео</a:t>
            </a:r>
            <a:endParaRPr lang="ru-RU" dirty="0"/>
          </a:p>
        </p:txBody>
      </p:sp>
      <p:pic>
        <p:nvPicPr>
          <p:cNvPr id="4" name="Подаруй ялинці життя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621" y="1138639"/>
            <a:ext cx="8887654" cy="4998922"/>
          </a:xfrm>
        </p:spPr>
      </p:pic>
    </p:spTree>
    <p:extLst>
      <p:ext uri="{BB962C8B-B14F-4D97-AF65-F5344CB8AC3E}">
        <p14:creationId xmlns:p14="http://schemas.microsoft.com/office/powerpoint/2010/main" xmlns="" val="24133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9792" y="484843"/>
            <a:ext cx="3851476" cy="51754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316" y="212233"/>
            <a:ext cx="4054349" cy="5448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8495" y="3618963"/>
            <a:ext cx="4040486" cy="303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672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апарюнюк\зображення_viber_2021-04-09_10-12-58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9187" y="972274"/>
            <a:ext cx="3928158" cy="5237544"/>
          </a:xfrm>
          <a:prstGeom prst="rect">
            <a:avLst/>
          </a:prstGeom>
          <a:noFill/>
        </p:spPr>
      </p:pic>
      <p:pic>
        <p:nvPicPr>
          <p:cNvPr id="1027" name="Picture 3" descr="C:\Users\USER\Desktop\Запарюнюк\зображення_viber_2021-04-09_10-13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929" y="1317585"/>
            <a:ext cx="3981691" cy="530892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520861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Аплікація</a:t>
            </a:r>
            <a:r>
              <a:rPr lang="ru-RU" dirty="0" smtClean="0"/>
              <a:t> «</a:t>
            </a:r>
            <a:r>
              <a:rPr lang="ru-RU" dirty="0" err="1" smtClean="0"/>
              <a:t>Лісова</a:t>
            </a:r>
            <a:r>
              <a:rPr lang="ru-RU" dirty="0" smtClean="0"/>
              <a:t> </a:t>
            </a:r>
            <a:r>
              <a:rPr lang="ru-RU" dirty="0" err="1" smtClean="0"/>
              <a:t>красуня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друзів</a:t>
            </a:r>
            <a:r>
              <a:rPr lang="ru-RU" dirty="0" smtClean="0"/>
              <a:t> - </a:t>
            </a:r>
            <a:r>
              <a:rPr lang="ru-RU" dirty="0" err="1" smtClean="0"/>
              <a:t>звірів</a:t>
            </a:r>
            <a:r>
              <a:rPr lang="ru-RU" dirty="0" smtClean="0"/>
              <a:t>»- </a:t>
            </a:r>
            <a:r>
              <a:rPr lang="ru-RU" dirty="0" err="1" smtClean="0"/>
              <a:t>колективна</a:t>
            </a:r>
            <a:r>
              <a:rPr lang="ru-RU" dirty="0" smtClean="0"/>
              <a:t> робота </a:t>
            </a:r>
            <a:endParaRPr lang="uk-U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135" y="164362"/>
            <a:ext cx="2888511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608" y="1023053"/>
            <a:ext cx="3608480" cy="4848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1707" y="1577806"/>
            <a:ext cx="3673291" cy="49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26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43" y="236581"/>
            <a:ext cx="2888511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1082" y="2177299"/>
            <a:ext cx="3291972" cy="4423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8372" y="0"/>
            <a:ext cx="5103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122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867" y="226820"/>
            <a:ext cx="3731921" cy="50147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0711" y="1609858"/>
            <a:ext cx="3838504" cy="51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1458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0031" y="2052637"/>
            <a:ext cx="7410450" cy="48768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389" y="138606"/>
            <a:ext cx="5120738" cy="3369946"/>
          </a:xfrm>
        </p:spPr>
      </p:pic>
    </p:spTree>
    <p:extLst>
      <p:ext uri="{BB962C8B-B14F-4D97-AF65-F5344CB8AC3E}">
        <p14:creationId xmlns:p14="http://schemas.microsoft.com/office/powerpoint/2010/main" xmlns="" val="4048863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465" y="373488"/>
            <a:ext cx="9178258" cy="6040191"/>
          </a:xfrm>
        </p:spPr>
      </p:pic>
    </p:spTree>
    <p:extLst>
      <p:ext uri="{BB962C8B-B14F-4D97-AF65-F5344CB8AC3E}">
        <p14:creationId xmlns:p14="http://schemas.microsoft.com/office/powerpoint/2010/main" xmlns="" val="20187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16689"/>
            <a:ext cx="3854528" cy="868101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Мета проекту</a:t>
            </a:r>
            <a:r>
              <a:rPr lang="ru-RU" sz="2800" dirty="0" smtClean="0"/>
              <a:t>: 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err="1" smtClean="0"/>
              <a:t>Розвивальна</a:t>
            </a:r>
            <a:r>
              <a:rPr lang="ru-RU" dirty="0" smtClean="0"/>
              <a:t> – </a:t>
            </a:r>
            <a:r>
              <a:rPr lang="ru-RU" dirty="0" err="1" smtClean="0"/>
              <a:t>розвивати</a:t>
            </a:r>
            <a:r>
              <a:rPr lang="ru-RU" dirty="0" smtClean="0"/>
              <a:t> </a:t>
            </a:r>
            <a:r>
              <a:rPr lang="ru-RU" dirty="0" err="1" smtClean="0"/>
              <a:t>спостережливість</a:t>
            </a:r>
            <a:r>
              <a:rPr lang="ru-RU" dirty="0" smtClean="0"/>
              <a:t>, </a:t>
            </a:r>
            <a:r>
              <a:rPr lang="ru-RU" dirty="0" err="1" smtClean="0"/>
              <a:t>критичне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r>
              <a:rPr lang="ru-RU" dirty="0" smtClean="0"/>
              <a:t>, </a:t>
            </a:r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робити</a:t>
            </a:r>
            <a:r>
              <a:rPr lang="ru-RU" dirty="0" smtClean="0"/>
              <a:t> </a:t>
            </a:r>
            <a:r>
              <a:rPr lang="ru-RU" dirty="0" err="1" smtClean="0"/>
              <a:t>висновки</a:t>
            </a:r>
            <a:r>
              <a:rPr lang="ru-RU" dirty="0" smtClean="0"/>
              <a:t>; </a:t>
            </a:r>
            <a:r>
              <a:rPr lang="ru-RU" dirty="0" err="1" smtClean="0"/>
              <a:t>вчити</a:t>
            </a:r>
            <a:r>
              <a:rPr lang="ru-RU" dirty="0" smtClean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 в </a:t>
            </a:r>
            <a:r>
              <a:rPr lang="ru-RU" dirty="0" err="1" smtClean="0"/>
              <a:t>групі</a:t>
            </a:r>
            <a:r>
              <a:rPr lang="ru-RU" dirty="0" smtClean="0"/>
              <a:t>, </a:t>
            </a:r>
            <a:r>
              <a:rPr lang="ru-RU" dirty="0" err="1" smtClean="0"/>
              <a:t>презентувати</a:t>
            </a:r>
            <a:r>
              <a:rPr lang="ru-RU" dirty="0" smtClean="0"/>
              <a:t> </a:t>
            </a:r>
            <a:r>
              <a:rPr lang="ru-RU" dirty="0" err="1" smtClean="0"/>
              <a:t>результати</a:t>
            </a:r>
            <a:r>
              <a:rPr lang="ru-RU" dirty="0" smtClean="0"/>
              <a:t> </a:t>
            </a:r>
            <a:r>
              <a:rPr lang="ru-RU" dirty="0" err="1" smtClean="0"/>
              <a:t>дослідницької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; </a:t>
            </a:r>
            <a:r>
              <a:rPr lang="ru-RU" dirty="0" err="1" smtClean="0"/>
              <a:t>виховувати</a:t>
            </a:r>
            <a:r>
              <a:rPr lang="ru-RU" dirty="0" smtClean="0"/>
              <a:t> </a:t>
            </a:r>
            <a:r>
              <a:rPr lang="ru-RU" dirty="0" err="1" smtClean="0"/>
              <a:t>дбайливе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, </a:t>
            </a:r>
            <a:r>
              <a:rPr lang="ru-RU" dirty="0" err="1" smtClean="0"/>
              <a:t>екологічну</a:t>
            </a:r>
            <a:r>
              <a:rPr lang="ru-RU" dirty="0" smtClean="0"/>
              <a:t> культуру; </a:t>
            </a:r>
            <a:r>
              <a:rPr lang="ru-RU" dirty="0" err="1" smtClean="0"/>
              <a:t>самостійність</a:t>
            </a:r>
            <a:r>
              <a:rPr lang="ru-RU" dirty="0" smtClean="0"/>
              <a:t>, </a:t>
            </a:r>
            <a:r>
              <a:rPr lang="ru-RU" dirty="0" err="1" smtClean="0"/>
              <a:t>розвивати</a:t>
            </a:r>
            <a:r>
              <a:rPr lang="ru-RU" dirty="0" smtClean="0"/>
              <a:t> </a:t>
            </a:r>
            <a:r>
              <a:rPr lang="ru-RU" dirty="0" err="1" smtClean="0"/>
              <a:t>особистість</a:t>
            </a:r>
            <a:r>
              <a:rPr lang="ru-RU" dirty="0" smtClean="0"/>
              <a:t> </a:t>
            </a:r>
            <a:r>
              <a:rPr lang="ru-RU" dirty="0" err="1" smtClean="0"/>
              <a:t>учня</a:t>
            </a:r>
            <a:r>
              <a:rPr lang="ru-RU" dirty="0" smtClean="0"/>
              <a:t> через </a:t>
            </a:r>
            <a:r>
              <a:rPr lang="ru-RU" dirty="0" err="1" smtClean="0"/>
              <a:t>посилення</a:t>
            </a:r>
            <a:r>
              <a:rPr lang="ru-RU" dirty="0" smtClean="0"/>
              <a:t> </a:t>
            </a:r>
            <a:r>
              <a:rPr lang="ru-RU" dirty="0" err="1" smtClean="0"/>
              <a:t>творчих</a:t>
            </a:r>
            <a:r>
              <a:rPr lang="ru-RU" dirty="0" smtClean="0"/>
              <a:t>, </a:t>
            </a:r>
            <a:r>
              <a:rPr lang="ru-RU" dirty="0" err="1" smtClean="0"/>
              <a:t>моральних</a:t>
            </a:r>
            <a:r>
              <a:rPr lang="ru-RU" dirty="0" smtClean="0"/>
              <a:t> та </a:t>
            </a:r>
            <a:r>
              <a:rPr lang="ru-RU" dirty="0" err="1" smtClean="0"/>
              <a:t>соціальних</a:t>
            </a:r>
            <a:r>
              <a:rPr lang="ru-RU" dirty="0" smtClean="0"/>
              <a:t> основ.</a:t>
            </a:r>
            <a:endParaRPr lang="uk-UA" dirty="0" smtClean="0"/>
          </a:p>
          <a:p>
            <a:pPr lvl="0"/>
            <a:r>
              <a:rPr lang="ru-RU" b="1" dirty="0" err="1" smtClean="0"/>
              <a:t>Виховна</a:t>
            </a:r>
            <a:r>
              <a:rPr lang="ru-RU" b="1" dirty="0" smtClean="0"/>
              <a:t> –</a:t>
            </a:r>
            <a:r>
              <a:rPr lang="ru-RU" dirty="0" smtClean="0"/>
              <a:t> </a:t>
            </a:r>
            <a:r>
              <a:rPr lang="ru-RU" dirty="0" err="1" smtClean="0"/>
              <a:t>виховувати</a:t>
            </a:r>
            <a:r>
              <a:rPr lang="ru-RU" dirty="0" smtClean="0"/>
              <a:t> у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бережливе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r>
              <a:rPr lang="ru-RU" dirty="0" smtClean="0"/>
              <a:t>, </a:t>
            </a:r>
            <a:r>
              <a:rPr lang="ru-RU" dirty="0" err="1" smtClean="0"/>
              <a:t>інтерес</a:t>
            </a:r>
            <a:r>
              <a:rPr lang="ru-RU" dirty="0" smtClean="0"/>
              <a:t> </a:t>
            </a:r>
            <a:r>
              <a:rPr lang="ru-RU" dirty="0" err="1" smtClean="0"/>
              <a:t>до</a:t>
            </a:r>
            <a:r>
              <a:rPr lang="ru-RU" dirty="0" smtClean="0"/>
              <a:t> </a:t>
            </a:r>
            <a:r>
              <a:rPr lang="ru-RU" dirty="0" err="1" smtClean="0"/>
              <a:t>пошу­кової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; </a:t>
            </a:r>
            <a:r>
              <a:rPr lang="ru-RU" dirty="0" err="1" smtClean="0"/>
              <a:t>відповідальність</a:t>
            </a:r>
            <a:r>
              <a:rPr lang="ru-RU" dirty="0" smtClean="0"/>
              <a:t>, </a:t>
            </a:r>
            <a:r>
              <a:rPr lang="ru-RU" dirty="0" err="1" smtClean="0"/>
              <a:t>взаємоповагу</a:t>
            </a:r>
            <a:r>
              <a:rPr lang="ru-RU" dirty="0" smtClean="0"/>
              <a:t>, </a:t>
            </a:r>
            <a:r>
              <a:rPr lang="ru-RU" dirty="0" err="1" smtClean="0"/>
              <a:t>чесність</a:t>
            </a:r>
            <a:r>
              <a:rPr lang="ru-RU" dirty="0" smtClean="0"/>
              <a:t>.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0390" y="1134319"/>
            <a:ext cx="4161472" cy="5370653"/>
          </a:xfrm>
        </p:spPr>
        <p:txBody>
          <a:bodyPr>
            <a:noAutofit/>
          </a:bodyPr>
          <a:lstStyle/>
          <a:p>
            <a:r>
              <a:rPr lang="ru-RU" sz="2000" b="1" dirty="0" err="1" smtClean="0"/>
              <a:t>Навчальна</a:t>
            </a:r>
            <a:r>
              <a:rPr lang="ru-RU" sz="2000" b="1" dirty="0" smtClean="0"/>
              <a:t>: </a:t>
            </a:r>
            <a:r>
              <a:rPr lang="ru-RU" sz="2000" dirty="0" err="1" smtClean="0"/>
              <a:t>надати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вихованцям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долучитися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конкретних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дій</a:t>
            </a:r>
            <a:r>
              <a:rPr lang="ru-RU" sz="2000" dirty="0" smtClean="0"/>
              <a:t> по </a:t>
            </a:r>
            <a:r>
              <a:rPr lang="ru-RU" sz="2000" dirty="0" err="1" smtClean="0"/>
              <a:t>збереженню</a:t>
            </a:r>
            <a:r>
              <a:rPr lang="ru-RU" sz="2000" dirty="0" smtClean="0"/>
              <a:t> </a:t>
            </a:r>
            <a:r>
              <a:rPr lang="ru-RU" sz="2000" dirty="0" err="1" smtClean="0"/>
              <a:t>вічнозелених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насаджень</a:t>
            </a:r>
            <a:r>
              <a:rPr lang="ru-RU" sz="2000" dirty="0" smtClean="0"/>
              <a:t>, </a:t>
            </a:r>
            <a:r>
              <a:rPr lang="ru-RU" sz="2000" dirty="0" err="1" smtClean="0"/>
              <a:t>залучити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 до </a:t>
            </a:r>
            <a:r>
              <a:rPr lang="ru-RU" sz="2000" dirty="0" err="1" smtClean="0"/>
              <a:t>пошуку</a:t>
            </a:r>
            <a:r>
              <a:rPr lang="ru-RU" sz="2000" dirty="0" smtClean="0"/>
              <a:t> </a:t>
            </a:r>
            <a:r>
              <a:rPr lang="ru-RU" sz="2000" dirty="0" err="1" smtClean="0"/>
              <a:t>цікавих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фактів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ялинку</a:t>
            </a:r>
            <a:r>
              <a:rPr lang="ru-RU" sz="2000" dirty="0" smtClean="0"/>
              <a:t> та сосну, </a:t>
            </a:r>
            <a:r>
              <a:rPr lang="ru-RU" sz="2000" dirty="0" err="1" smtClean="0"/>
              <a:t>умови</a:t>
            </a:r>
            <a:r>
              <a:rPr lang="ru-RU" sz="2000" dirty="0" smtClean="0"/>
              <a:t>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збереження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використання</a:t>
            </a:r>
            <a:r>
              <a:rPr lang="ru-RU" sz="2000" dirty="0" smtClean="0"/>
              <a:t>; </a:t>
            </a:r>
            <a:r>
              <a:rPr lang="ru-RU" sz="2000" dirty="0" err="1" smtClean="0"/>
              <a:t>вчити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вихованців</a:t>
            </a:r>
            <a:r>
              <a:rPr lang="ru-RU" sz="2000" dirty="0" smtClean="0"/>
              <a:t> </a:t>
            </a:r>
            <a:r>
              <a:rPr lang="ru-RU" sz="2000" dirty="0" err="1" smtClean="0"/>
              <a:t>здійснювати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проектну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діяльність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основі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ялинку</a:t>
            </a:r>
            <a:r>
              <a:rPr lang="ru-RU" sz="2000" dirty="0" smtClean="0"/>
              <a:t>; </a:t>
            </a:r>
            <a:r>
              <a:rPr lang="ru-RU" sz="2000" dirty="0" err="1" smtClean="0"/>
              <a:t>вчити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практичним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діям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різноманітними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матеріалами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створення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творчих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робіт</a:t>
            </a:r>
            <a:r>
              <a:rPr lang="ru-RU" sz="2000" dirty="0" smtClean="0"/>
              <a:t>.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71463" y="5521124"/>
            <a:ext cx="61461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92D050"/>
                </a:solidFill>
              </a:rPr>
              <a:t>Познайомити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 smtClean="0">
                <a:solidFill>
                  <a:srgbClr val="92D050"/>
                </a:solidFill>
              </a:rPr>
              <a:t>з</a:t>
            </a:r>
            <a:r>
              <a:rPr lang="ru-RU" dirty="0" smtClean="0">
                <a:solidFill>
                  <a:srgbClr val="92D050"/>
                </a:solidFill>
              </a:rPr>
              <a:t> результатами </a:t>
            </a:r>
            <a:r>
              <a:rPr lang="ru-RU" dirty="0" err="1" smtClean="0">
                <a:solidFill>
                  <a:srgbClr val="92D050"/>
                </a:solidFill>
              </a:rPr>
              <a:t>проектної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 smtClean="0">
                <a:solidFill>
                  <a:srgbClr val="92D050"/>
                </a:solidFill>
              </a:rPr>
              <a:t>діяльності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err="1" smtClean="0">
                <a:solidFill>
                  <a:srgbClr val="92D050"/>
                </a:solidFill>
              </a:rPr>
              <a:t>батьків</a:t>
            </a:r>
            <a:r>
              <a:rPr lang="ru-RU" dirty="0" smtClean="0">
                <a:solidFill>
                  <a:srgbClr val="92D050"/>
                </a:solidFill>
              </a:rPr>
              <a:t> та </a:t>
            </a:r>
            <a:r>
              <a:rPr lang="ru-RU" dirty="0" err="1" smtClean="0">
                <a:solidFill>
                  <a:srgbClr val="92D050"/>
                </a:solidFill>
              </a:rPr>
              <a:t>дітей</a:t>
            </a:r>
            <a:r>
              <a:rPr lang="ru-RU" dirty="0" smtClean="0">
                <a:solidFill>
                  <a:srgbClr val="92D050"/>
                </a:solidFill>
              </a:rPr>
              <a:t> по </a:t>
            </a:r>
            <a:r>
              <a:rPr lang="ru-RU" dirty="0" err="1" smtClean="0">
                <a:solidFill>
                  <a:srgbClr val="92D050"/>
                </a:solidFill>
              </a:rPr>
              <a:t>темі</a:t>
            </a:r>
            <a:r>
              <a:rPr lang="ru-RU" dirty="0" smtClean="0">
                <a:solidFill>
                  <a:srgbClr val="92D050"/>
                </a:solidFill>
              </a:rPr>
              <a:t> «</a:t>
            </a:r>
            <a:r>
              <a:rPr lang="uk-UA" b="1" dirty="0" smtClean="0">
                <a:solidFill>
                  <a:srgbClr val="92D050"/>
                </a:solidFill>
              </a:rPr>
              <a:t>Лісову красуню збережемо для майбутнього</a:t>
            </a:r>
            <a:r>
              <a:rPr lang="ru-RU" dirty="0" smtClean="0">
                <a:solidFill>
                  <a:srgbClr val="92D050"/>
                </a:solidFill>
              </a:rPr>
              <a:t>»</a:t>
            </a:r>
            <a:endParaRPr lang="uk-UA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9919"/>
            <a:ext cx="8596668" cy="55558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Завдання</a:t>
            </a:r>
            <a:r>
              <a:rPr lang="ru-RU" b="1" dirty="0" smtClean="0"/>
              <a:t> проекту</a:t>
            </a:r>
            <a:r>
              <a:rPr lang="ru-RU" dirty="0" smtClean="0"/>
              <a:t> :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9286" y="833378"/>
            <a:ext cx="4352083" cy="562529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Формувати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початкові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вміння і навички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екологіч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но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 грамотної поведінки дітей у природі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sz="2400" dirty="0" smtClean="0">
                <a:latin typeface="Arial" pitchFamily="34" charset="0"/>
                <a:cs typeface="Arial" pitchFamily="34" charset="0"/>
              </a:rPr>
              <a:t>Розвивати пізнавальний інтерес до світу природи.</a:t>
            </a:r>
          </a:p>
          <a:p>
            <a:pPr lvl="0"/>
            <a:r>
              <a:rPr lang="uk-UA" sz="2400" dirty="0" smtClean="0">
                <a:latin typeface="Arial" pitchFamily="34" charset="0"/>
                <a:cs typeface="Arial" pitchFamily="34" charset="0"/>
              </a:rPr>
              <a:t>Розвивати вміння правильно взаємодіяти з природою.</a:t>
            </a:r>
          </a:p>
          <a:p>
            <a:pPr lvl="0"/>
            <a:r>
              <a:rPr lang="uk-UA" sz="2400" dirty="0" smtClean="0">
                <a:latin typeface="Arial" pitchFamily="34" charset="0"/>
                <a:cs typeface="Arial" pitchFamily="34" charset="0"/>
              </a:rPr>
              <a:t>Сприяти розвитку творчих здібностей, уяви дітей.</a:t>
            </a:r>
          </a:p>
          <a:p>
            <a:pPr lvl="0"/>
            <a:r>
              <a:rPr lang="uk-UA" sz="2400" dirty="0" smtClean="0">
                <a:latin typeface="Arial" pitchFamily="34" charset="0"/>
                <a:cs typeface="Arial" pitchFamily="34" charset="0"/>
              </a:rPr>
              <a:t>Виховувати дбайливе ставлення до хвойних дерев, бажання зберегти їх зростаючими в найближчому оточенні: в куточку природи садочка, в лісі.</a:t>
            </a:r>
          </a:p>
          <a:p>
            <a:pPr lvl="0"/>
            <a:r>
              <a:rPr lang="uk-UA" sz="2400" dirty="0" smtClean="0">
                <a:latin typeface="Arial" pitchFamily="34" charset="0"/>
                <a:cs typeface="Arial" pitchFamily="34" charset="0"/>
              </a:rPr>
              <a:t>Сприяти включенню сім’ї в процес реалізації проекту з формування екологічної культури.</a:t>
            </a:r>
          </a:p>
          <a:p>
            <a:pPr lvl="0"/>
            <a:r>
              <a:rPr lang="uk-UA" sz="2400" dirty="0" smtClean="0">
                <a:latin typeface="Arial" pitchFamily="34" charset="0"/>
                <a:cs typeface="Arial" pitchFamily="34" charset="0"/>
              </a:rPr>
              <a:t>Привернути увагу до проблеми збереження хвойних дерев у період передноворічних та новорічних свят.</a:t>
            </a:r>
          </a:p>
          <a:p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9969" y="1319515"/>
            <a:ext cx="5026303" cy="4721848"/>
          </a:xfrm>
        </p:spPr>
        <p:txBody>
          <a:bodyPr>
            <a:normAutofit fontScale="70000" lnSpcReduction="20000"/>
          </a:bodyPr>
          <a:lstStyle/>
          <a:p>
            <a:r>
              <a:rPr lang="uk-UA" sz="28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Очікуваний результат після завершення проекту.</a:t>
            </a:r>
          </a:p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Підвищення рівня екологічної культури не тільки вихованців, але і педагогів, а також і батьків дітей. Розвиток у дітей стійкого інтересу до представників рослинного світу </a:t>
            </a:r>
            <a:r>
              <a:rPr lang="uk-UA" sz="2800" dirty="0" err="1" smtClean="0">
                <a:latin typeface="Arial" pitchFamily="34" charset="0"/>
                <a:cs typeface="Arial" pitchFamily="34" charset="0"/>
              </a:rPr>
              <a:t>–хвойних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дерев. Активне включення батьків у педагогічний процес ЗДО, зміцнення зацікавленості у співпраці з дитячим садком.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957" y="236112"/>
            <a:ext cx="8596668" cy="1320800"/>
          </a:xfrm>
        </p:spPr>
        <p:txBody>
          <a:bodyPr/>
          <a:lstStyle/>
          <a:p>
            <a:r>
              <a:rPr lang="uk-UA" dirty="0" smtClean="0"/>
              <a:t>Штучна ялинка чи жива?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379" y="1053268"/>
            <a:ext cx="8159421" cy="5418366"/>
          </a:xfrm>
        </p:spPr>
      </p:pic>
    </p:spTree>
    <p:extLst>
      <p:ext uri="{BB962C8B-B14F-4D97-AF65-F5344CB8AC3E}">
        <p14:creationId xmlns:p14="http://schemas.microsoft.com/office/powerpoint/2010/main" xmlns="" val="300889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16" y="267394"/>
            <a:ext cx="499041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302" y="142875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49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55" y="56209"/>
            <a:ext cx="4604834" cy="34536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257" y="-62817"/>
            <a:ext cx="4617124" cy="3986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737" y="3304070"/>
            <a:ext cx="5007029" cy="355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411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275" y="366645"/>
            <a:ext cx="5100938" cy="6491355"/>
          </a:xfrm>
        </p:spPr>
      </p:pic>
    </p:spTree>
    <p:extLst>
      <p:ext uri="{BB962C8B-B14F-4D97-AF65-F5344CB8AC3E}">
        <p14:creationId xmlns:p14="http://schemas.microsoft.com/office/powerpoint/2010/main" xmlns="" val="405810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617" y="609600"/>
            <a:ext cx="9661410" cy="5432425"/>
          </a:xfrm>
        </p:spPr>
      </p:pic>
    </p:spTree>
    <p:extLst>
      <p:ext uri="{BB962C8B-B14F-4D97-AF65-F5344CB8AC3E}">
        <p14:creationId xmlns:p14="http://schemas.microsoft.com/office/powerpoint/2010/main" xmlns="" val="1709918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623" y="206063"/>
            <a:ext cx="7467383" cy="40697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0138" y="2807594"/>
            <a:ext cx="6063766" cy="40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09522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</TotalTime>
  <Words>248</Words>
  <Application>Microsoft Office PowerPoint</Application>
  <PresentationFormat>Произвольный</PresentationFormat>
  <Paragraphs>22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Грань</vt:lpstr>
      <vt:lpstr>Екологічний проект «Лісову красуню збережемо для майбутнього»</vt:lpstr>
      <vt:lpstr>Мета проекту:  </vt:lpstr>
      <vt:lpstr>Завдання проекту : </vt:lpstr>
      <vt:lpstr>Штучна ялинка чи жива?</vt:lpstr>
      <vt:lpstr>Слайд 5</vt:lpstr>
      <vt:lpstr>Слайд 6</vt:lpstr>
      <vt:lpstr>Слайд 7</vt:lpstr>
      <vt:lpstr>Слайд 8</vt:lpstr>
      <vt:lpstr>Слайд 9</vt:lpstr>
      <vt:lpstr>Слайд 10</vt:lpstr>
      <vt:lpstr>Відео</vt:lpstr>
      <vt:lpstr>Слайд 12</vt:lpstr>
      <vt:lpstr>Аплікація «Лісова красуня навколо друзів - звірів»- колективна робота 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Екологічний проект «Лісову красуню збережемо для майбутнього»</dc:title>
  <dc:creator>DELL</dc:creator>
  <cp:lastModifiedBy>USER</cp:lastModifiedBy>
  <cp:revision>6</cp:revision>
  <dcterms:created xsi:type="dcterms:W3CDTF">2021-04-03T11:52:33Z</dcterms:created>
  <dcterms:modified xsi:type="dcterms:W3CDTF">2021-04-20T09:41:20Z</dcterms:modified>
</cp:coreProperties>
</file>