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135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472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4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3455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099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26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1937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776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361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03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267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905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03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056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1612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04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C5C4E-DA00-4B53-A499-B7EF79AC4D89}" type="datetimeFigureOut">
              <a:rPr lang="uk-UA" smtClean="0"/>
              <a:t>22.04.2021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5DDB89-0D22-408D-A7DE-7A02AD1D9D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8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140981C-0982-43B4-A395-B87A4CED1769}"/>
              </a:ext>
            </a:extLst>
          </p:cNvPr>
          <p:cNvSpPr txBox="1"/>
          <p:nvPr/>
        </p:nvSpPr>
        <p:spPr>
          <a:xfrm>
            <a:off x="2630659" y="0"/>
            <a:ext cx="6274190" cy="5776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</a:t>
            </a:r>
          </a:p>
          <a:p>
            <a:pPr algn="ctr">
              <a:lnSpc>
                <a:spcPct val="200000"/>
              </a:lnSpc>
            </a:pPr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дітей середньої </a:t>
            </a:r>
          </a:p>
          <a:p>
            <a:pPr algn="ctr">
              <a:lnSpc>
                <a:spcPct val="200000"/>
              </a:lnSpc>
            </a:pPr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групи № 2 «Буратіно»</a:t>
            </a:r>
          </a:p>
          <a:p>
            <a:pPr algn="ctr">
              <a:lnSpc>
                <a:spcPct val="200000"/>
              </a:lnSpc>
            </a:pPr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«Город на віконні»</a:t>
            </a:r>
          </a:p>
        </p:txBody>
      </p:sp>
    </p:spTree>
    <p:extLst>
      <p:ext uri="{BB962C8B-B14F-4D97-AF65-F5344CB8AC3E}">
        <p14:creationId xmlns:p14="http://schemas.microsoft.com/office/powerpoint/2010/main" val="50526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79CCB0-2CB6-4A29-9C19-425FBB090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31" y="261450"/>
            <a:ext cx="8596668" cy="3880773"/>
          </a:xfrm>
        </p:spPr>
        <p:txBody>
          <a:bodyPr/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Основний етап</a:t>
            </a: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Розглядання насіння кропу, огірка, помідора) посадка насіння і цибулі.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Дослідницька та практична діяльність дітей з вивчення особливостей вирощування культурних насаджень: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грунту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придбання насіння, посадка, полив, розпушування;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оформлення городу на вікні;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Спостереження за рослинами і досліди з подальшим розгляданні і фіксації малюнків і схем.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Відображення результату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через художньо-творчу діяльність.</a:t>
            </a:r>
            <a:endParaRPr lang="uk-UA" dirty="0"/>
          </a:p>
        </p:txBody>
      </p:sp>
      <p:pic>
        <p:nvPicPr>
          <p:cNvPr id="5" name="Рисунок 4" descr="Зображення, що містить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43F5A8E7-B60D-4333-820B-D6A568CEB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779" y="3961570"/>
            <a:ext cx="3197664" cy="23982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AC4AB6-CBA1-4629-B8AF-9B8EE4274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8087" y="3961570"/>
            <a:ext cx="3197665" cy="23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9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3854E86-6C4A-4002-A753-9476754D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60" y="177044"/>
            <a:ext cx="8596668" cy="3880773"/>
          </a:xfrm>
        </p:spPr>
        <p:txBody>
          <a:bodyPr>
            <a:norm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Заключний етап</a:t>
            </a: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Аналіз отриманих результатів.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Складання фотоальбому «Наш зелений город!».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Проведення дозвілля.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Міні-виставка вирощеної продукції.</a:t>
            </a:r>
            <a:endParaRPr lang="uk-UA" sz="2400" dirty="0"/>
          </a:p>
        </p:txBody>
      </p:sp>
      <p:pic>
        <p:nvPicPr>
          <p:cNvPr id="5" name="Рисунок 4" descr="Зображення, що містить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833AA55A-35E2-44ED-BFE5-A14AD5207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9106" y="2125878"/>
            <a:ext cx="5205803" cy="390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46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22733A-6A83-49A5-A46F-73C1E98D5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98" y="191112"/>
            <a:ext cx="8596668" cy="3880773"/>
          </a:xfrm>
        </p:spPr>
        <p:txBody>
          <a:bodyPr>
            <a:norm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Заходи проекту:</a:t>
            </a:r>
          </a:p>
          <a:p>
            <a:r>
              <a:rPr lang="uk-UA" sz="2000" b="1" dirty="0">
                <a:latin typeface="Times New Roman" panose="02020603050405020304" pitchFamily="18" charset="0"/>
              </a:rPr>
              <a:t>1. Бесіди:</a:t>
            </a:r>
          </a:p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«Що я знаю про здорове харчування?»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«Що таке «Город на вікні»</a:t>
            </a:r>
          </a:p>
          <a:p>
            <a:pPr marR="38100"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«Рослини - це життя»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«Насіння»</a:t>
            </a:r>
          </a:p>
          <a:p>
            <a:pPr marR="38100"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«Як потрібно доглядати за овочевими культурами»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«Сонце, повітря і вода наші кращі друзі».</a:t>
            </a:r>
            <a:endParaRPr lang="uk-UA" sz="2400" dirty="0"/>
          </a:p>
        </p:txBody>
      </p:sp>
      <p:pic>
        <p:nvPicPr>
          <p:cNvPr id="6" name="Рисунок 5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5F64B050-8C55-49D7-AF01-E12C7304B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5751" y="1619853"/>
            <a:ext cx="4579687" cy="34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89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D00305-4405-4A6C-B157-B3A6C6ED2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73" y="261450"/>
            <a:ext cx="8596668" cy="3880773"/>
          </a:xfrm>
        </p:spPr>
        <p:txBody>
          <a:bodyPr>
            <a:normAutofit/>
          </a:bodyPr>
          <a:lstStyle/>
          <a:p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Дидактичні ігри: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Розглядання ілюстрацій із зображенням різних рослин, які можна виростити на підвіконні. Гра «Чудесний мішечок»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Дидактичні ігри: «Вершки і корінці»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Настільна гра «Парні картинки»</a:t>
            </a:r>
            <a:endParaRPr lang="uk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BCA05B-E9C1-4E4F-A998-40829D24D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9939" y="2697821"/>
            <a:ext cx="4754489" cy="35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72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52D5D4-9A7B-41C5-A0E3-CC17B8921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60" y="191112"/>
            <a:ext cx="8596668" cy="3880773"/>
          </a:xfrm>
        </p:spPr>
        <p:txBody>
          <a:bodyPr/>
          <a:lstStyle/>
          <a:p>
            <a:r>
              <a:rPr lang="uk-UA" dirty="0"/>
              <a:t>3.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Дослідно-експериментальна діяльність</a:t>
            </a:r>
            <a:r>
              <a:rPr lang="uk-UA" sz="2000" b="1" dirty="0"/>
              <a:t> </a:t>
            </a:r>
          </a:p>
          <a:p>
            <a:pPr marR="38100"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«Будова рослин», </a:t>
            </a:r>
          </a:p>
          <a:p>
            <a:pPr marR="38100"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«Земля, яка вона?»,</a:t>
            </a:r>
          </a:p>
          <a:p>
            <a:pPr marR="38100"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«Вода і росток»,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8100"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«Сонце і росток»,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«Пророщування насіння»,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«Ріст і розвиток рослин»</a:t>
            </a:r>
            <a:endParaRPr lang="uk-UA" sz="2000" b="1" dirty="0"/>
          </a:p>
        </p:txBody>
      </p:sp>
      <p:pic>
        <p:nvPicPr>
          <p:cNvPr id="6" name="Рисунок 5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EDE73A31-B4FE-4CA1-A4A4-20B2D640E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8720" y="1335601"/>
            <a:ext cx="6311313" cy="473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69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542F44-E6F1-4593-834F-390BF880F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99" y="205180"/>
            <a:ext cx="8596668" cy="3880773"/>
          </a:xfrm>
        </p:spPr>
        <p:txBody>
          <a:bodyPr>
            <a:normAutofit/>
          </a:bodyPr>
          <a:lstStyle/>
          <a:p>
            <a:r>
              <a:rPr lang="uk-UA" sz="2000" b="1" dirty="0"/>
              <a:t>4.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Читання художньої літератури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Читання казок: «Ріпка», «Вершки і корінці»</a:t>
            </a:r>
            <a:endParaRPr lang="uk-UA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Оксана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Радушинська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«У саду і на городі»</a:t>
            </a:r>
            <a:endParaRPr lang="uk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Тувім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«Овочі»</a:t>
            </a:r>
          </a:p>
          <a:p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Р. Юдіна «Казка про те, як овочі воювали»</a:t>
            </a:r>
            <a:endParaRPr lang="uk-UA" sz="2000" b="1" dirty="0"/>
          </a:p>
        </p:txBody>
      </p:sp>
      <p:pic>
        <p:nvPicPr>
          <p:cNvPr id="5" name="Рисунок 4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574BF5CF-F78B-40D9-82C3-2660A81C7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803" y="1451180"/>
            <a:ext cx="5274186" cy="39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4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 descr="Зображення, що містить квітка, рослина&#10;&#10;Автоматично згенерований опис">
            <a:extLst>
              <a:ext uri="{FF2B5EF4-FFF2-40B4-BE49-F238E27FC236}">
                <a16:creationId xmlns:a16="http://schemas.microsoft.com/office/drawing/2014/main" id="{DB7EA551-E437-44C0-91BA-8B10412F3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3"/>
          <a:stretch/>
        </p:blipFill>
        <p:spPr>
          <a:xfrm>
            <a:off x="156648" y="1420837"/>
            <a:ext cx="9641587" cy="4290646"/>
          </a:xfrm>
        </p:spPr>
      </p:pic>
    </p:spTree>
    <p:extLst>
      <p:ext uri="{BB962C8B-B14F-4D97-AF65-F5344CB8AC3E}">
        <p14:creationId xmlns:p14="http://schemas.microsoft.com/office/powerpoint/2010/main" val="150749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5C8FA2-035E-4358-9510-98EED774D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309563"/>
            <a:ext cx="8596312" cy="5732462"/>
          </a:xfrm>
        </p:spPr>
        <p:txBody>
          <a:bodyPr/>
          <a:lstStyle/>
          <a:p>
            <a:r>
              <a:rPr lang="uk-UA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Актуальність проекту: </a:t>
            </a:r>
            <a:r>
              <a:rPr lang="uk-UA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спрямований викликати величезний інтерес дитини, якщо дорослі навчать спостерігати за рослиною, бачити в зеленому паростку особливу живу істоту, життя якої цілком залежить від того, отримує вона догляд чи ні. Тільки з допомогою дорослих дошкільник може зрозуміти, що життя рослини залежить від наявності тепла, світла і гарного грунту, навчиться відрізняти здорову і сильну рослину від слабкого, кволого, потребує «лікування». Навчившись розуміти стан рослин, дитина буде співчувати та доглядати. Таким чином, вирішуються завдання пізнавально-слідного, соціально-особистісного, естетичного розвитку дитини. Маленькі діти люблять діяти. Світ навколо себе вони пізнають практично, а свої дії з спостереженнями за результатами. Практичною діяльністю є безпосередня участь дітей у ході за рослинами. Залучення до посильної праці по догляду за рослинами - це, насамперед, розвиток таких якостей, як відповідальність за виконання доручення, за отриманий результат, обов'язковість, цілеспрямованість. А це дуже важливі якості для навчання дитини в школі. Щоб задовольнити дитячу допитливість, прищепити перші навички активності і самостійності мислення, ми створили умови для пошуково-дослідницької діяльності дітей. Ознайомлення з ростом і розвитком рослин можна здійснювати в зимово-весняний період, вирощуючи в приміщенні дитячого садка різні культури з насіння та цибулин, використовуючи для цього город на вікні.</a:t>
            </a:r>
            <a:endParaRPr lang="uk-UA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6" name="Рисунок 5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D40A4CC0-07EA-4696-83DA-697A85DC7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5322" y="1709238"/>
            <a:ext cx="3910818" cy="293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8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A9E0A2-0B9C-429F-B9A2-3E2336229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8474"/>
            <a:ext cx="8596668" cy="6414867"/>
          </a:xfrm>
        </p:spPr>
        <p:txBody>
          <a:bodyPr/>
          <a:lstStyle/>
          <a:p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проекту: 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у дітей потреби догляду за городніми культурами, вміння спостерігати за їх ростом.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Розвивати вміння порівнювати, аналізувати, узагальнювати; викликати бажання досліджувати об’єкти природи; виховувати працелюбність.</a:t>
            </a:r>
            <a:endParaRPr lang="uk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ображення, що містить іграшка, картинка, лялька&#10;&#10;Автоматично згенерований опис">
            <a:extLst>
              <a:ext uri="{FF2B5EF4-FFF2-40B4-BE49-F238E27FC236}">
                <a16:creationId xmlns:a16="http://schemas.microsoft.com/office/drawing/2014/main" id="{1661C180-586B-4252-9744-0DD301077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6" y="2287970"/>
            <a:ext cx="6400799" cy="45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6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CCD7A8-1BE2-41A2-8635-920107431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01" y="191112"/>
            <a:ext cx="8607343" cy="6167485"/>
          </a:xfrm>
        </p:spPr>
        <p:txBody>
          <a:bodyPr/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проекту: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Формувати у дітей знання про зростання і потреби рослин;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Формувати вміння спостерігати, доглядати за городніми культурами;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Вчити дитину оформляти результати спостережень (календар життя культур);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Розвивати допитливість, інтерес до дослідницької діяльності, експериментування;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Виховувати дбайливе ставлення до рослин;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Формувати партнерські взаємини між педагогом, дітьми і батьками.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" name="Рисунок 4" descr="Зображення, що містить особа, у приміщенні, хлопчик&#10;&#10;Автоматично згенерований опис">
            <a:extLst>
              <a:ext uri="{FF2B5EF4-FFF2-40B4-BE49-F238E27FC236}">
                <a16:creationId xmlns:a16="http://schemas.microsoft.com/office/drawing/2014/main" id="{1E0030FC-C35B-4715-9B5C-561D64057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8687" y="3626827"/>
            <a:ext cx="3692769" cy="27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1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9B9FC6-E0AE-4A41-9ADF-230D3C57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07" y="162977"/>
            <a:ext cx="8368193" cy="6519177"/>
          </a:xfrm>
        </p:spPr>
        <p:txBody>
          <a:bodyPr>
            <a:normAutofit/>
          </a:bodyPr>
          <a:lstStyle/>
          <a:p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Передбачувані результати: 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насіння, цибулини, зернятка можна виростити рослину. Створивши город на вікні, ми виростимо цибуля, горох, помідори, огірки та інші овочеві культури. У дітей з'явиться інтерес до рослин. Вони зможуть розрізняти деякі види рослин, дізнаються багато цікавого з життя рослин, досліджують досвідченим шляхом умови, необхідні для їх росту. Діти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навчаться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вести спостереження і робити перші висновки. Практичною діяльністю є безпосередня участь дітей у ході за рослинами. Залучення до посильної праці по догляду за рослинами - це, насамперед, розвиток таких якостей, як відповідальність за виконання доручення, за отриманий результат, обов'язковість, цілеспрямованість. </a:t>
            </a:r>
            <a:endParaRPr lang="uk-UA" dirty="0"/>
          </a:p>
        </p:txBody>
      </p:sp>
      <p:pic>
        <p:nvPicPr>
          <p:cNvPr id="5" name="Рисунок 4" descr="Зображення, що містить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3EFD3BEF-06CE-4219-BC15-930FB67D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1"/>
          <a:stretch/>
        </p:blipFill>
        <p:spPr>
          <a:xfrm rot="5400000">
            <a:off x="777304" y="3874817"/>
            <a:ext cx="3779129" cy="2187233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рослина, листок, помідор&#10;&#10;Автоматично згенерований опис">
            <a:extLst>
              <a:ext uri="{FF2B5EF4-FFF2-40B4-BE49-F238E27FC236}">
                <a16:creationId xmlns:a16="http://schemas.microsoft.com/office/drawing/2014/main" id="{9EB15CDE-0B6C-43C2-BC51-53D2425AA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r="7549"/>
          <a:stretch/>
        </p:blipFill>
        <p:spPr>
          <a:xfrm>
            <a:off x="4872390" y="3429000"/>
            <a:ext cx="3962121" cy="30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9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0A5813-7531-4B9B-A46B-5A1655530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9151"/>
            <a:ext cx="8596668" cy="5802211"/>
          </a:xfrm>
        </p:spPr>
        <p:txBody>
          <a:bodyPr/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 і методи реалізації проекту: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Цикл пізнавальних занять по вивченню городніх культур.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Дослідницька та практична діяльність дітей з вивчення особливостей вирощування городніх культур.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 діяльність щодо вирощування городніх культур в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ємкостях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рослин.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Розглядання ілюстрацій, картин.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Бесіди.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Читання художньої літератури.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" name="Рисунок 4" descr="Зображення, що містить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EAE74F7C-0BFB-41A9-BE0F-A478D3092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7082" y="2820291"/>
            <a:ext cx="4614525" cy="34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E318F4-1FC1-4B49-89AC-1488B6CBF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8475"/>
            <a:ext cx="8596668" cy="5942888"/>
          </a:xfrm>
        </p:spPr>
        <p:txBody>
          <a:bodyPr/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Робота вихователя: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Бесіди з дітьми (виявлення рівня знань про рослини).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Складання плану роботи над проектом.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 матеріалу, необхідного для реалізації проекту.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Розробка конспекту занять.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Організація предметно - розвивального середовища по темі проекту.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7" name="Рисунок 6" descr="Зображення, що містить особа, у приміщенні, хлопчик, маленький&#10;&#10;Автоматично згенерований опис">
            <a:extLst>
              <a:ext uri="{FF2B5EF4-FFF2-40B4-BE49-F238E27FC236}">
                <a16:creationId xmlns:a16="http://schemas.microsoft.com/office/drawing/2014/main" id="{D7D4B7F2-B644-4C46-91E5-4AD11A1DE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040" y="3097530"/>
            <a:ext cx="429768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7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1B6C58-4AB4-4FE9-951B-C72DBF6DB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72" y="177045"/>
            <a:ext cx="8596668" cy="3880773"/>
          </a:xfrm>
        </p:spPr>
        <p:txBody>
          <a:bodyPr/>
          <a:lstStyle/>
          <a:p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Етапи проектної діяльності</a:t>
            </a:r>
            <a:endParaRPr lang="uk-U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" name="Рисунок 4" descr="Зображення, що містить текст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C236861E-09DA-4DFA-BF1D-566101D24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708" y="2287926"/>
            <a:ext cx="4719711" cy="3539783"/>
          </a:xfrm>
          <a:prstGeom prst="rect">
            <a:avLst/>
          </a:prstGeom>
        </p:spPr>
      </p:pic>
      <p:pic>
        <p:nvPicPr>
          <p:cNvPr id="7" name="Рисунок 6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F80AF13C-2A4E-48E4-9697-E03293764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6042" y="2287925"/>
            <a:ext cx="4719712" cy="35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8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1CCE7B1-208C-4693-B10A-14147DE2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67" y="191112"/>
            <a:ext cx="8596668" cy="3880773"/>
          </a:xfrm>
        </p:spPr>
        <p:txBody>
          <a:bodyPr>
            <a:norm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Підготовчий етап</a:t>
            </a:r>
          </a:p>
          <a:p>
            <a:endParaRPr lang="uk-UA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Визначення мети та завдань проекту.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Аналіз наявних умов в групі.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Збір інформаційного матеріалу про рослини (загадки, приказки, вірші).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Розробка комплексно - тематичного плану роботи.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Створення умов для організації роботи в «городі на вікні».</a:t>
            </a:r>
            <a:endParaRPr lang="uk-UA" sz="2400" dirty="0"/>
          </a:p>
        </p:txBody>
      </p:sp>
      <p:pic>
        <p:nvPicPr>
          <p:cNvPr id="5" name="Рисунок 4" descr="Зображення, що містить овоч, розмаїття&#10;&#10;Автоматично згенерований опис">
            <a:extLst>
              <a:ext uri="{FF2B5EF4-FFF2-40B4-BE49-F238E27FC236}">
                <a16:creationId xmlns:a16="http://schemas.microsoft.com/office/drawing/2014/main" id="{4C5A58AE-0F7C-4261-860E-7460C1764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01" y="3223108"/>
            <a:ext cx="5430130" cy="339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0887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160</TotalTime>
  <Words>851</Words>
  <Application>Microsoft Office PowerPoint</Application>
  <PresentationFormat>Широкий екран</PresentationFormat>
  <Paragraphs>71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Trebuchet MS</vt:lpstr>
      <vt:lpstr>Wingdings 3</vt:lpstr>
      <vt:lpstr>Грань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Anatoliy Pida</dc:creator>
  <cp:lastModifiedBy>Anatoliy Pida</cp:lastModifiedBy>
  <cp:revision>28</cp:revision>
  <dcterms:created xsi:type="dcterms:W3CDTF">2021-04-22T13:04:17Z</dcterms:created>
  <dcterms:modified xsi:type="dcterms:W3CDTF">2021-04-22T15:44:37Z</dcterms:modified>
</cp:coreProperties>
</file>