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94" r:id="rId6"/>
    <p:sldId id="268" r:id="rId7"/>
    <p:sldId id="269" r:id="rId8"/>
    <p:sldId id="270" r:id="rId9"/>
    <p:sldId id="271" r:id="rId10"/>
    <p:sldId id="272" r:id="rId11"/>
    <p:sldId id="295" r:id="rId12"/>
    <p:sldId id="281" r:id="rId13"/>
    <p:sldId id="278" r:id="rId14"/>
    <p:sldId id="279" r:id="rId15"/>
    <p:sldId id="280" r:id="rId16"/>
    <p:sldId id="282" r:id="rId17"/>
    <p:sldId id="283" r:id="rId18"/>
    <p:sldId id="291" r:id="rId19"/>
    <p:sldId id="292" r:id="rId20"/>
    <p:sldId id="293" r:id="rId21"/>
    <p:sldId id="284" r:id="rId22"/>
    <p:sldId id="286" r:id="rId23"/>
    <p:sldId id="285" r:id="rId24"/>
    <p:sldId id="289" r:id="rId25"/>
    <p:sldId id="275" r:id="rId26"/>
    <p:sldId id="276" r:id="rId27"/>
    <p:sldId id="277" r:id="rId28"/>
    <p:sldId id="288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-74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471F33E-49CA-4FEB-B1DE-7B17A959BA21}" type="datetimeFigureOut">
              <a:rPr lang="x-none" smtClean="0"/>
              <a:pPr/>
              <a:t>30.03.2021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D2033C-DA72-4415-8092-8BA4A6905140}" type="slidenum">
              <a:rPr lang="x-none" smtClean="0"/>
              <a:pPr/>
              <a:t>‹#›</a:t>
            </a:fld>
            <a:endParaRPr lang="x-none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628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1F33E-49CA-4FEB-B1DE-7B17A959BA21}" type="datetimeFigureOut">
              <a:rPr lang="x-none" smtClean="0"/>
              <a:pPr/>
              <a:t>30.03.2021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033C-DA72-4415-8092-8BA4A690514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191508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1F33E-49CA-4FEB-B1DE-7B17A959BA21}" type="datetimeFigureOut">
              <a:rPr lang="x-none" smtClean="0"/>
              <a:pPr/>
              <a:t>30.03.2021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033C-DA72-4415-8092-8BA4A690514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122421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1F33E-49CA-4FEB-B1DE-7B17A959BA21}" type="datetimeFigureOut">
              <a:rPr lang="x-none" smtClean="0"/>
              <a:pPr/>
              <a:t>30.03.2021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033C-DA72-4415-8092-8BA4A690514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265007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1F33E-49CA-4FEB-B1DE-7B17A959BA21}" type="datetimeFigureOut">
              <a:rPr lang="x-none" smtClean="0"/>
              <a:pPr/>
              <a:t>30.03.2021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033C-DA72-4415-8092-8BA4A6905140}" type="slidenum">
              <a:rPr lang="x-none" smtClean="0"/>
              <a:pPr/>
              <a:t>‹#›</a:t>
            </a:fld>
            <a:endParaRPr lang="x-none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52866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1F33E-49CA-4FEB-B1DE-7B17A959BA21}" type="datetimeFigureOut">
              <a:rPr lang="x-none" smtClean="0"/>
              <a:pPr/>
              <a:t>30.03.2021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033C-DA72-4415-8092-8BA4A690514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756070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1F33E-49CA-4FEB-B1DE-7B17A959BA21}" type="datetimeFigureOut">
              <a:rPr lang="x-none" smtClean="0"/>
              <a:pPr/>
              <a:t>30.03.2021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033C-DA72-4415-8092-8BA4A690514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182236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1F33E-49CA-4FEB-B1DE-7B17A959BA21}" type="datetimeFigureOut">
              <a:rPr lang="x-none" smtClean="0"/>
              <a:pPr/>
              <a:t>30.03.2021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033C-DA72-4415-8092-8BA4A690514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907261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1F33E-49CA-4FEB-B1DE-7B17A959BA21}" type="datetimeFigureOut">
              <a:rPr lang="x-none" smtClean="0"/>
              <a:pPr/>
              <a:t>30.03.2021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033C-DA72-4415-8092-8BA4A690514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938721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1F33E-49CA-4FEB-B1DE-7B17A959BA21}" type="datetimeFigureOut">
              <a:rPr lang="x-none" smtClean="0"/>
              <a:pPr/>
              <a:t>30.03.2021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033C-DA72-4415-8092-8BA4A690514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55167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1F33E-49CA-4FEB-B1DE-7B17A959BA21}" type="datetimeFigureOut">
              <a:rPr lang="x-none" smtClean="0"/>
              <a:pPr/>
              <a:t>30.03.2021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033C-DA72-4415-8092-8BA4A690514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580534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6471F33E-49CA-4FEB-B1DE-7B17A959BA21}" type="datetimeFigureOut">
              <a:rPr lang="x-none" smtClean="0"/>
              <a:pPr/>
              <a:t>30.03.2021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5D2033C-DA72-4415-8092-8BA4A690514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106962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BD30DE-94F3-4A97-A691-BB67502BB3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x-none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Екологічний</a:t>
            </a:r>
            <a:r>
              <a:rPr lang="x-none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проект «</a:t>
            </a:r>
            <a:r>
              <a:rPr lang="uk-UA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Моя квіточка - найкраща</a:t>
            </a:r>
            <a:r>
              <a:rPr lang="x-none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»</a:t>
            </a:r>
            <a:r>
              <a:rPr lang="x-none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x-none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x-none" sz="54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A274548-D2EC-40F7-B553-CDEDFE36DA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uk-UA" sz="4400" dirty="0"/>
              <a:t>Молодша </a:t>
            </a:r>
            <a:r>
              <a:rPr lang="uk-UA" sz="4400" dirty="0" smtClean="0"/>
              <a:t>група </a:t>
            </a:r>
            <a:r>
              <a:rPr lang="uk-UA" sz="4400" smtClean="0"/>
              <a:t>“Дюймовочка” </a:t>
            </a:r>
            <a:r>
              <a:rPr lang="uk-UA" sz="4400" dirty="0"/>
              <a:t>Вихователі </a:t>
            </a:r>
            <a:r>
              <a:rPr lang="uk-UA" sz="4400" dirty="0" err="1"/>
              <a:t>Корнута</a:t>
            </a:r>
            <a:r>
              <a:rPr lang="uk-UA" sz="4400" dirty="0"/>
              <a:t> Н.І.,Хома С.В</a:t>
            </a:r>
            <a:endParaRPr lang="x-none" sz="4400" dirty="0"/>
          </a:p>
        </p:txBody>
      </p:sp>
    </p:spTree>
    <p:extLst>
      <p:ext uri="{BB962C8B-B14F-4D97-AF65-F5344CB8AC3E}">
        <p14:creationId xmlns:p14="http://schemas.microsoft.com/office/powerpoint/2010/main" xmlns="" val="4015117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42F47E-0B53-4D43-AE3D-1D4916F14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Етап</a:t>
            </a:r>
            <a:r>
              <a:rPr lang="x-none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x-none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основний</a:t>
            </a:r>
            <a:r>
              <a:rPr lang="x-none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x-none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E87699E-135F-4336-905B-2E47DC289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575582"/>
            <a:ext cx="9872871" cy="4520418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uk-UA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Спостереження, садіння </a:t>
            </a:r>
            <a:r>
              <a:rPr lang="uk-UA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рослин,догляд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x-none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Бесіди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x-none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Розглядання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картин,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ілюстрацій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x-none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Читання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художньої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літератури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x-none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Дидактичні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ігри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uk-UA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Художня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творчість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ліплення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аплікація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малювання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розфарбовування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x-none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x-none" sz="3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indent="0">
              <a:lnSpc>
                <a:spcPct val="107000"/>
              </a:lnSpc>
              <a:spcAft>
                <a:spcPts val="800"/>
              </a:spcAft>
              <a:buNone/>
            </a:pPr>
            <a:endParaRPr lang="x-non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3132684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5675453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36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Етап - заключний.</a:t>
            </a:r>
            <a:r>
              <a:rPr lang="x-none" sz="36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x-none" sz="36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x-none" sz="36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Аналіз і узагальнення результатів, отриманих у процесі пізнавально-дослідницької діяльності дітей.</a:t>
            </a:r>
            <a:r>
              <a:rPr lang="x-none" sz="36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x-none" sz="36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x-none" sz="36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Етап - презентаційний:</a:t>
            </a:r>
            <a:r>
              <a:rPr lang="x-none" sz="36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x-none" sz="36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x-none" sz="36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Фоторепортаж «Як ми садимо і доглядаємо за рослинами».</a:t>
            </a:r>
            <a:r>
              <a:rPr lang="x-none" sz="36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x-none" sz="36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x-none" sz="36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Виставка дитячих малюнків, виробів з пластиліну, пов'язаних з тематикою проекту.</a:t>
            </a:r>
            <a:r>
              <a:rPr lang="x-none" sz="36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x-none" sz="36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x-none" sz="36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Презентація фотоальбому «</a:t>
            </a:r>
            <a:r>
              <a:rPr lang="uk-UA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Квітник та г</a:t>
            </a:r>
            <a:r>
              <a:rPr lang="x-none" sz="36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ород на підвіконні».</a:t>
            </a:r>
            <a:r>
              <a:rPr lang="x-none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x-none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D6BDD8-FD8B-4E91-9F01-534DF9882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Наші кімнатні рослини та цибуля </a:t>
            </a:r>
            <a:endParaRPr lang="x-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296A5DB-B554-40CC-B149-A4828A49A1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633" y="1684954"/>
            <a:ext cx="3221382" cy="43066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D856E35-7457-4E52-AD53-DDA7136C485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94136" y="1739404"/>
            <a:ext cx="2830946" cy="21090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30D16C6-1071-4896-86ED-C4D67F4305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0788" y="3917463"/>
            <a:ext cx="3664745" cy="2448154"/>
          </a:xfrm>
          <a:prstGeom prst="rect">
            <a:avLst/>
          </a:prstGeom>
        </p:spPr>
      </p:pic>
      <p:pic>
        <p:nvPicPr>
          <p:cNvPr id="6146" name="Picture 2" descr="Фикус El Robusta купити з доставкою в Україні, ціна 95 грн | Фікуси в  інтернет магазині Шарм24">
            <a:extLst>
              <a:ext uri="{FF2B5EF4-FFF2-40B4-BE49-F238E27FC236}">
                <a16:creationId xmlns:a16="http://schemas.microsoft.com/office/drawing/2014/main" xmlns="" id="{8B8D8ADA-F7CF-4848-A02D-F84759E4E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1238" y="1650855"/>
            <a:ext cx="3399912" cy="453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5528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C93C41-FE3A-436E-BA2B-F6E78BD36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Спостереження за рослинами на клумбі </a:t>
            </a:r>
            <a:endParaRPr lang="x-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FFEFF5D-A7B1-4ED1-92D8-2CF738B2C7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519" y="2082020"/>
            <a:ext cx="4074939" cy="30562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EEE3F58-BE86-42AE-8E1D-1507B1047A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9119" y="2062089"/>
            <a:ext cx="2833761" cy="37783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AF1550-B59D-4E4C-A57B-B14312C69E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5212" y="2099603"/>
            <a:ext cx="3883661" cy="290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8011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E730B3-DEB1-45BA-9B63-34C4EA07D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dirty="0"/>
              <a:t>Заняття «Малювання цибулі(розмальовка)</a:t>
            </a:r>
            <a:endParaRPr lang="x-none" sz="4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AA5784F-3B7A-4020-8DA9-FA96AE3178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216" y="1488285"/>
            <a:ext cx="2461729" cy="32910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0066B6D-BDEF-4C92-A38D-15664F086D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8570" y="1488285"/>
            <a:ext cx="2461730" cy="32910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B23044F-7672-4E5B-A0E3-222ABB09CE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0926" y="1488285"/>
            <a:ext cx="2352232" cy="32910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89F4CAD-ABD5-4AD6-8A37-F38289BCE7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63575" y="1488285"/>
            <a:ext cx="2461729" cy="32910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6C6EB01-8E81-4D49-8EBA-5AABE8827C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2497" y="3495690"/>
            <a:ext cx="2461729" cy="30632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068717F-0623-4B3B-B417-602D8784BD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9788" y="3495690"/>
            <a:ext cx="2291303" cy="306323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9F3FB22-97D3-4B8B-8709-F1E658C202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5522" y="3637123"/>
            <a:ext cx="2185510" cy="292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8133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5F8CE7-D2F6-4E8F-940F-9564FB8B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923778"/>
          </a:xfrm>
        </p:spPr>
        <p:txBody>
          <a:bodyPr>
            <a:normAutofit/>
          </a:bodyPr>
          <a:lstStyle/>
          <a:p>
            <a:pPr algn="ctr"/>
            <a:r>
              <a:rPr lang="uk-UA" sz="4000" dirty="0"/>
              <a:t>Заняття «Малювання цибулі(розмальовка)</a:t>
            </a:r>
            <a:endParaRPr lang="x-none" sz="4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1171920-B3C0-4A82-BD71-CDECA22D81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757" y="1361049"/>
            <a:ext cx="2217645" cy="29647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5BC1332-0269-41A3-91CB-2D4B6EDE10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3485" y="1361049"/>
            <a:ext cx="2217645" cy="29647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98927AD-1038-47D4-810F-E3953EDC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3539" y="1361050"/>
            <a:ext cx="2217645" cy="29647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6D9A78F-F848-478F-A227-C90AE26543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33429" y="1361049"/>
            <a:ext cx="2114288" cy="28265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9DED840-E49D-4613-B66F-EB6022B5DB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3859" y="3429000"/>
            <a:ext cx="2217645" cy="296476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5AE80D8-8E63-4AD1-9898-AE534C35E5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0765" y="3429000"/>
            <a:ext cx="2021896" cy="296476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D5EC434-9E21-4A40-BC79-E2A07CE5E2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89881" y="3346961"/>
            <a:ext cx="2279011" cy="304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7950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249BDD-7D2A-457F-B114-DB4D77C96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Спостереження за пшеницею, що проросла </a:t>
            </a:r>
            <a:endParaRPr lang="x-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2F6B13F-F518-454E-8FA6-C79DC9DA28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982" y="2335236"/>
            <a:ext cx="5463456" cy="40866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9F49871-D305-4572-A03A-3A08B2CC05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1562" y="2335236"/>
            <a:ext cx="5463456" cy="408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7690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5FB58C-B782-41FD-B6F1-62797F890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Садіння цибулі </a:t>
            </a:r>
            <a:endParaRPr lang="x-none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EC64F85-C292-4FE1-8149-AC1F16A02F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035" y="1965960"/>
            <a:ext cx="3402623" cy="45368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623B3F6-5802-4D08-B60E-0D518E3DCA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2965" y="1965960"/>
            <a:ext cx="3402623" cy="45368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122740D-B848-4528-814C-A1C3328648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1730" y="1965960"/>
            <a:ext cx="3357270" cy="447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5079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7CCC53-3AC9-45D6-B8C4-F4480EEA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9" y="609600"/>
            <a:ext cx="10687929" cy="839372"/>
          </a:xfrm>
        </p:spPr>
        <p:txBody>
          <a:bodyPr>
            <a:normAutofit/>
          </a:bodyPr>
          <a:lstStyle/>
          <a:p>
            <a:r>
              <a:rPr lang="uk-UA" sz="3600" dirty="0"/>
              <a:t>Малювання долоньками «Моя квіточка найкраща»</a:t>
            </a:r>
            <a:endParaRPr lang="x-none" sz="3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AA08FDB-9D12-4346-B014-10F156E994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072" y="1448972"/>
            <a:ext cx="2431953" cy="32426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DC9D581-6DFF-446D-B36D-2C7CEE88DF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4110" y="1448965"/>
            <a:ext cx="2431954" cy="32426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BB84472-539D-4C80-BD87-5305E9550C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5936" y="1448970"/>
            <a:ext cx="2431952" cy="32426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2EEE56F-4070-4897-AB90-1457713AB8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98973" y="1448970"/>
            <a:ext cx="2431955" cy="32426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17921EE-6D1D-46E4-B6D0-7911DBF077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606" y="3560692"/>
            <a:ext cx="2201006" cy="29346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EBDEDDC-B301-46B7-99B5-67E371218A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9086" y="3784209"/>
            <a:ext cx="2033368" cy="271115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151FCB5-C7B6-4ED0-8599-611C257990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507" y="4268427"/>
            <a:ext cx="2897795" cy="217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7137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DD77DB-F786-422A-A01A-7AB28B0D0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10856742" cy="726831"/>
          </a:xfrm>
        </p:spPr>
        <p:txBody>
          <a:bodyPr>
            <a:normAutofit/>
          </a:bodyPr>
          <a:lstStyle/>
          <a:p>
            <a:r>
              <a:rPr lang="uk-UA" sz="3600" dirty="0"/>
              <a:t>Малювання долоньками «Моя квіточка найкраща»</a:t>
            </a:r>
            <a:endParaRPr lang="x-none" sz="3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F760008-9DE1-41F5-AAB6-70BE030340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120" y="1312790"/>
            <a:ext cx="2125981" cy="28346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1F84CAE-7D74-497F-89F6-8B1E23C175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1662" y="1288171"/>
            <a:ext cx="2125981" cy="28346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5ACDC95-1544-4B5B-97B4-55272901D5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0523" y="1288171"/>
            <a:ext cx="2125981" cy="28346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EBDC123-72C0-40F1-A82C-AB0A138A41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50230" y="1288171"/>
            <a:ext cx="2140635" cy="285418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ABFB679-4AB2-4BA6-9128-4B34FB2845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1885" y="3587262"/>
            <a:ext cx="2222474" cy="2963298"/>
          </a:xfrm>
          <a:prstGeom prst="rect">
            <a:avLst/>
          </a:prstGeom>
        </p:spPr>
      </p:pic>
      <p:pic>
        <p:nvPicPr>
          <p:cNvPr id="1026" name="Picture 2" descr="Фіалка (сенполія) ЕК - Страсбург: продажа, цена в Киевской области.  растения горшечные от &quot;Колекція фіалок &quot;Мілана&quot;&quot; - 578031843">
            <a:extLst>
              <a:ext uri="{FF2B5EF4-FFF2-40B4-BE49-F238E27FC236}">
                <a16:creationId xmlns:a16="http://schemas.microsoft.com/office/drawing/2014/main" xmlns="" id="{279E147A-03F7-489B-AEF9-641A5B1FE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7880" y="4219154"/>
            <a:ext cx="2763788" cy="22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орисні кімнатні рослини для кожного дому (ФОТО)">
            <a:extLst>
              <a:ext uri="{FF2B5EF4-FFF2-40B4-BE49-F238E27FC236}">
                <a16:creationId xmlns:a16="http://schemas.microsoft.com/office/drawing/2014/main" xmlns="" id="{FBA3F40D-3363-4D59-9CA1-DC9B3D033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4576" y="4122812"/>
            <a:ext cx="2806275" cy="245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774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D11CBF-38B3-44B1-81B9-DEFF9AA9F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008185"/>
          </a:xfrm>
        </p:spPr>
        <p:txBody>
          <a:bodyPr>
            <a:normAutofit/>
          </a:bodyPr>
          <a:lstStyle/>
          <a:p>
            <a:r>
              <a:rPr lang="x-none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Екологічний</a:t>
            </a:r>
            <a:r>
              <a:rPr lang="x-none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проект «</a:t>
            </a:r>
            <a:r>
              <a:rPr lang="uk-UA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Моя квіточка - найкраща</a:t>
            </a:r>
            <a:r>
              <a:rPr lang="x-none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»</a:t>
            </a:r>
            <a:r>
              <a:rPr lang="x-none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x-none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x-none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8F85CAA-C660-4BF5-8E16-4E8F2A777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Спрямованість</a:t>
            </a:r>
            <a:r>
              <a:rPr lang="x-none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x-none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екологічне</a:t>
            </a:r>
            <a:r>
              <a:rPr lang="x-none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виховання</a:t>
            </a:r>
            <a:r>
              <a:rPr lang="x-none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через </a:t>
            </a:r>
            <a:r>
              <a:rPr lang="x-none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пізнавально-дослідницьку</a:t>
            </a:r>
            <a:r>
              <a:rPr lang="x-none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діяльність</a:t>
            </a:r>
            <a:r>
              <a:rPr lang="x-none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x-none" sz="28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x-none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Передумова</a:t>
            </a:r>
            <a:r>
              <a:rPr lang="x-none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x-none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залучити</a:t>
            </a:r>
            <a:r>
              <a:rPr lang="x-none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x-none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роботи</a:t>
            </a:r>
            <a:r>
              <a:rPr lang="x-none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проекту </a:t>
            </a:r>
            <a:r>
              <a:rPr lang="x-none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якомога</a:t>
            </a:r>
            <a:r>
              <a:rPr lang="x-none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більше</a:t>
            </a:r>
            <a:r>
              <a:rPr lang="x-none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x-none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x-none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зробити</a:t>
            </a:r>
            <a:r>
              <a:rPr lang="x-none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проект </a:t>
            </a:r>
            <a:r>
              <a:rPr lang="uk-UA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співпрацею </a:t>
            </a:r>
            <a:r>
              <a:rPr lang="x-none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вихователя</a:t>
            </a:r>
            <a:r>
              <a:rPr lang="x-none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x-none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x-none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x-none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батьків</a:t>
            </a:r>
            <a:r>
              <a:rPr lang="x-none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x-none" sz="28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Вид проекту: </a:t>
            </a:r>
            <a:r>
              <a:rPr lang="x-none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пізнавально</a:t>
            </a:r>
            <a:r>
              <a:rPr lang="x-none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x-none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практичний</a:t>
            </a:r>
            <a:r>
              <a:rPr lang="x-none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коротко</a:t>
            </a:r>
            <a:r>
              <a:rPr lang="x-none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строковий</a:t>
            </a:r>
            <a:r>
              <a:rPr lang="x-none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28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Учасники</a:t>
            </a:r>
            <a:r>
              <a:rPr lang="x-none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проекту: </a:t>
            </a:r>
            <a:r>
              <a:rPr lang="x-none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Виховател</a:t>
            </a:r>
            <a:r>
              <a:rPr lang="uk-UA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x-none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x-none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вихованці</a:t>
            </a:r>
            <a:r>
              <a:rPr lang="x-none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батьки.</a:t>
            </a:r>
            <a:endParaRPr lang="x-none" sz="28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x-none" sz="28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056184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0E9E1D-F2D0-4C2A-8D1A-D0C118112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656492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Догляд за рослинами в ЗДО </a:t>
            </a:r>
            <a:endParaRPr lang="x-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77DC4C4-4ECD-4547-A8A5-A07828E947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844" y="1547446"/>
            <a:ext cx="2752949" cy="36804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ABB793C-860E-4D00-B72F-23883095C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1686" y="2576735"/>
            <a:ext cx="2752949" cy="36804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C0C035B-9D02-4F73-A7D1-C04AD04743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71036" y="2787750"/>
            <a:ext cx="2752949" cy="36804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1F992E5-48AB-4FC3-B35D-D25A4BD381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7342" y="1266092"/>
            <a:ext cx="2888867" cy="386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7076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893BE2-63CD-413E-8C28-1EA78F15B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698695"/>
          </a:xfrm>
        </p:spPr>
        <p:txBody>
          <a:bodyPr/>
          <a:lstStyle/>
          <a:p>
            <a:pPr algn="ctr"/>
            <a:r>
              <a:rPr lang="uk-UA" b="1" dirty="0"/>
              <a:t>Вивчення будови рослини </a:t>
            </a:r>
            <a:endParaRPr lang="x-none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2F7F26-9F8D-4EBA-B832-2312C34488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283" y="1308295"/>
            <a:ext cx="2662227" cy="35591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C5984FD-C9F6-4C05-8736-A4CA0DFBF4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1829" y="2581177"/>
            <a:ext cx="2743083" cy="36672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B78D094-BF40-4FB1-91EC-A8946F063D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7265" y="1453782"/>
            <a:ext cx="2662227" cy="35591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218C515-2898-440D-9141-CC7AAB6B0B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60129" y="2930769"/>
            <a:ext cx="2481588" cy="331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4317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7B129D-006A-4E89-B0B1-705C6B8C2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994117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Дидактична гра </a:t>
            </a:r>
            <a:br>
              <a:rPr lang="uk-UA" b="1" dirty="0"/>
            </a:br>
            <a:r>
              <a:rPr lang="uk-UA" b="1" dirty="0"/>
              <a:t>«Що потрібно рослинам для росту»</a:t>
            </a:r>
            <a:endParaRPr lang="x-none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C6F8DC-B98E-4FD6-8122-DD0F9C0E6D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290" y="1790367"/>
            <a:ext cx="3409659" cy="45583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0AC3EA9-5042-4088-A3A7-F608B12AB6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11358" y="1802525"/>
            <a:ext cx="3475615" cy="46465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4583FB3-96F9-4C2A-BB45-B790E196EB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822895" y="2370801"/>
            <a:ext cx="4546210" cy="340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7011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F69A69-EF28-4D0F-A5E0-CEE720257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628357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Садіння рослин та догляд за ними </a:t>
            </a:r>
            <a:endParaRPr lang="x-none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EDCAFAC-18F4-458E-92C5-092A3BB3B4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717" y="1215751"/>
            <a:ext cx="4129454" cy="30888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F2E2F1A-76AA-4AFA-8EE2-64CF89405D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40671" y="1215751"/>
            <a:ext cx="4437186" cy="33190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84887A2-4DE2-4A80-BDE1-B657168A22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7097" y="3814894"/>
            <a:ext cx="3545516" cy="265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4707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25A9DC-F21E-44BE-B4D4-8E5253AEF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412653"/>
            <a:ext cx="9875520" cy="881575"/>
          </a:xfrm>
        </p:spPr>
        <p:txBody>
          <a:bodyPr/>
          <a:lstStyle/>
          <a:p>
            <a:r>
              <a:rPr lang="uk-UA" dirty="0"/>
              <a:t>Догляд за рослинами вдома </a:t>
            </a:r>
            <a:endParaRPr lang="x-none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8DEBC64-91E1-472D-A01E-7CF0EB879D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1548" y="2194560"/>
            <a:ext cx="3167842" cy="42343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DBAD5F3-0D68-44D9-9B66-7E352D827E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3727" y="2194560"/>
            <a:ext cx="3266580" cy="43663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215C16F-CCCE-442A-BF47-8F0752E3F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5181" y="2194558"/>
            <a:ext cx="3266581" cy="436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1338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0047A9-A0B2-4CC2-81FB-DC48D6C69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        Догляд за рослинами вдома </a:t>
            </a:r>
            <a:endParaRPr lang="x-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AEE4601-06C8-40DE-BDFC-1767DB17B5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764" y="1688122"/>
            <a:ext cx="3666392" cy="48885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0DBD4AE-1D1E-4F99-8280-3C94B630ED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11846" y="1688121"/>
            <a:ext cx="3666393" cy="48885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3865058-66E4-4D2B-9274-F2CC2B20FDE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47564" y="2642252"/>
            <a:ext cx="3666392" cy="273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8781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42835C-1B80-4240-A31C-F114E5CE2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Догляд за рослинами вдома </a:t>
            </a:r>
            <a:endParaRPr lang="x-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DC5A14-28F3-41BC-9053-8633C5767B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517" y="2296550"/>
            <a:ext cx="5503595" cy="41276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515F40C-5FF9-4B85-8FD0-07D6BA941E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3890" y="2294498"/>
            <a:ext cx="5280465" cy="412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2544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9629C6-9E4B-4FBF-9E6E-E475B5320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Догляд за рослинами вдома </a:t>
            </a:r>
            <a:endParaRPr lang="x-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A9E715F-38A3-4A7C-BCE6-95640DC8CF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035" y="2082017"/>
            <a:ext cx="3339319" cy="44524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46EF3AE-1C0A-47EA-AF7F-EFD1F00281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3229" y="2082016"/>
            <a:ext cx="3339320" cy="44524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A57E25C-9EB6-4178-AAF7-CEC44AFB59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9151" y="2082016"/>
            <a:ext cx="3339319" cy="445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6119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8093E7-0133-49E9-AA60-484E3D607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dirty="0"/>
              <a:t>Дякуємо за увагу !</a:t>
            </a:r>
            <a:endParaRPr lang="x-none" sz="6000" b="1" dirty="0"/>
          </a:p>
        </p:txBody>
      </p:sp>
      <p:pic>
        <p:nvPicPr>
          <p:cNvPr id="1026" name="Picture 2" descr="Фіалка кімнатна | Cам собі агроном">
            <a:extLst>
              <a:ext uri="{FF2B5EF4-FFF2-40B4-BE49-F238E27FC236}">
                <a16:creationId xmlns:a16="http://schemas.microsoft.com/office/drawing/2014/main" xmlns="" id="{04CD4D6F-621D-4288-8CC2-61573318A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616" y="2140927"/>
            <a:ext cx="34671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Дизайн комнаты цветами комнатными почему плохо цветут » Дизайн 2021 года -  новые идеи и примеры работ">
            <a:extLst>
              <a:ext uri="{FF2B5EF4-FFF2-40B4-BE49-F238E27FC236}">
                <a16:creationId xmlns:a16="http://schemas.microsoft.com/office/drawing/2014/main" xmlns="" id="{5854EFF5-D27E-4069-A3C6-EEBB76424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4430" y="429246"/>
            <a:ext cx="4446954" cy="517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одорож з кімнатними рослинами | Тест з біології – «На Урок»">
            <a:extLst>
              <a:ext uri="{FF2B5EF4-FFF2-40B4-BE49-F238E27FC236}">
                <a16:creationId xmlns:a16="http://schemas.microsoft.com/office/drawing/2014/main" xmlns="" id="{732115E6-1B32-4E30-989A-F7FB2C690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0073" y="2140927"/>
            <a:ext cx="4224612" cy="422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6475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A6932A-EB93-46AE-BA6C-4DBF0F5F8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89367"/>
            <a:ext cx="9875520" cy="428263"/>
          </a:xfrm>
        </p:spPr>
        <p:txBody>
          <a:bodyPr>
            <a:normAutofit fontScale="90000"/>
          </a:bodyPr>
          <a:lstStyle/>
          <a:p>
            <a:r>
              <a:rPr lang="uk-UA" dirty="0"/>
              <a:t>                             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Мета проекту </a:t>
            </a:r>
            <a:endParaRPr lang="x-non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8B32CF2-D42D-475A-9C86-6EAEA9BED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857" y="752354"/>
            <a:ext cx="9619208" cy="5822066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80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Виховувати</a:t>
            </a:r>
            <a:r>
              <a:rPr lang="x-none" sz="8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x-none" sz="80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x-none" sz="8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80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бажання</a:t>
            </a:r>
            <a:r>
              <a:rPr lang="x-none" sz="8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80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брати</a:t>
            </a:r>
            <a:r>
              <a:rPr lang="x-none" sz="8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участь у </a:t>
            </a:r>
            <a:r>
              <a:rPr lang="x-none" sz="80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трудовій</a:t>
            </a:r>
            <a:r>
              <a:rPr lang="x-none" sz="8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80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діяльності</a:t>
            </a:r>
            <a:r>
              <a:rPr lang="x-none" sz="8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x-none" sz="80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8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x-none" sz="80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Навчити</a:t>
            </a:r>
            <a:r>
              <a:rPr lang="x-none" sz="8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x-none" sz="80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допомогою</a:t>
            </a:r>
            <a:r>
              <a:rPr lang="x-none" sz="8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80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вихователя</a:t>
            </a:r>
            <a:r>
              <a:rPr lang="x-none" sz="8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80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садити</a:t>
            </a:r>
            <a:r>
              <a:rPr lang="x-none" sz="8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цибулю</a:t>
            </a:r>
            <a:r>
              <a:rPr lang="uk-UA" sz="8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рослини </a:t>
            </a:r>
            <a:r>
              <a:rPr lang="x-none" sz="8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x-none" sz="80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8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x-none" sz="80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Поливати</a:t>
            </a:r>
            <a:r>
              <a:rPr lang="x-none" sz="8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80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рослини</a:t>
            </a:r>
            <a:r>
              <a:rPr lang="x-none" sz="8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80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</a:t>
            </a:r>
            <a:r>
              <a:rPr lang="x-none" sz="8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80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керівництвом</a:t>
            </a:r>
            <a:r>
              <a:rPr lang="x-none" sz="8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80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вихователя</a:t>
            </a:r>
            <a:r>
              <a:rPr lang="x-none" sz="8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x-none" sz="80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8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x-none" sz="80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Дати</a:t>
            </a:r>
            <a:r>
              <a:rPr lang="x-none" sz="8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80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уявлення</a:t>
            </a:r>
            <a:r>
              <a:rPr lang="x-none" sz="8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</a:t>
            </a:r>
            <a:r>
              <a:rPr lang="x-none" sz="80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вирощування</a:t>
            </a:r>
            <a:r>
              <a:rPr lang="x-none" sz="8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80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рослин</a:t>
            </a:r>
            <a:r>
              <a:rPr lang="x-none" sz="8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x-none" sz="80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цибулин</a:t>
            </a:r>
            <a:r>
              <a:rPr lang="x-none" sz="8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x-none" sz="80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8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x-none" sz="80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Спостереження</a:t>
            </a:r>
            <a:r>
              <a:rPr lang="x-none" sz="8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сходами </a:t>
            </a:r>
            <a:r>
              <a:rPr lang="x-none" sz="80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цибулі</a:t>
            </a:r>
            <a:r>
              <a:rPr lang="x-none" sz="8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x-none" sz="80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8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Спостереження за кімнатними рослинами</a:t>
            </a:r>
            <a:r>
              <a:rPr lang="uk-UA" sz="800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800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Виховувати дбайливе і дбайливе ставлення до рослин;</a:t>
            </a:r>
            <a:endParaRPr lang="x-none" sz="800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8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x-none" sz="800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алучити батьків до активного життя дитячого садка в рамках організації</a:t>
            </a:r>
            <a:endParaRPr lang="uk-UA" sz="8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800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реалізації проекту;</a:t>
            </a:r>
            <a:endParaRPr lang="x-none" sz="800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800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Формувати у дітей пізнавальний інтерес до</a:t>
            </a:r>
            <a:r>
              <a:rPr lang="uk-UA" sz="8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рослин,</a:t>
            </a:r>
            <a:r>
              <a:rPr lang="x-none" sz="800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цибулі;</a:t>
            </a:r>
            <a:endParaRPr lang="x-none" sz="800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800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Організація художньо - продуктивної творчої діяльності.</a:t>
            </a:r>
            <a:endParaRPr lang="x-none" sz="800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x-none" sz="96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lang="x-none" dirty="0"/>
          </a:p>
        </p:txBody>
      </p:sp>
      <p:pic>
        <p:nvPicPr>
          <p:cNvPr id="2050" name="Picture 2" descr="Пеларгонія купити оптом в Україні. Пеларгонія фото, ціна">
            <a:extLst>
              <a:ext uri="{FF2B5EF4-FFF2-40B4-BE49-F238E27FC236}">
                <a16:creationId xmlns:a16="http://schemas.microsoft.com/office/drawing/2014/main" xmlns="" id="{3386EC43-BAE8-4010-847A-828C77D0E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92308" y="2132655"/>
            <a:ext cx="3001835" cy="379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4795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091680-D7F4-4434-BA1E-1F8A3B3EA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289538"/>
          </a:xfrm>
        </p:spPr>
        <p:txBody>
          <a:bodyPr/>
          <a:lstStyle/>
          <a:p>
            <a:r>
              <a:rPr lang="uk-UA" dirty="0"/>
              <a:t>Завдання :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3884A0E-A5A5-4D8D-A2C8-1E48867E6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Навчальні</a:t>
            </a:r>
            <a:r>
              <a:rPr lang="x-none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x-none" sz="20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x-none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ознайомити</a:t>
            </a: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предмет</a:t>
            </a:r>
            <a:r>
              <a:rPr lang="uk-UA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ами</a:t>
            </a:r>
            <a:r>
              <a:rPr lang="uk-UA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необхідними для роботи</a:t>
            </a: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правилами </a:t>
            </a:r>
            <a:r>
              <a:rPr lang="x-none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безпечного</a:t>
            </a: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поводження</a:t>
            </a: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uk-UA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</a:t>
            </a: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ми;</a:t>
            </a:r>
            <a:endParaRPr lang="x-none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x-none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формувати</a:t>
            </a: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уявлення</a:t>
            </a: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правила </a:t>
            </a:r>
            <a:r>
              <a:rPr lang="x-none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безпечної</a:t>
            </a: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поведінки</a:t>
            </a: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x-none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іграх</a:t>
            </a: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грунтом і водою;</a:t>
            </a:r>
            <a:endParaRPr lang="x-none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x-none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формувати</a:t>
            </a: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елементарні</a:t>
            </a: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уявлення</a:t>
            </a: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</a:t>
            </a:r>
            <a:r>
              <a:rPr lang="x-none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правильні</a:t>
            </a: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способи</a:t>
            </a: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взаємодії</a:t>
            </a: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x-none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рослинами</a:t>
            </a: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x-none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розглядати</a:t>
            </a: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рослини</a:t>
            </a: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не </a:t>
            </a:r>
            <a:r>
              <a:rPr lang="x-none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завдаючи</a:t>
            </a: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їм</a:t>
            </a: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шкоди</a:t>
            </a: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x-none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x-none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продовжувати</a:t>
            </a: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працювати</a:t>
            </a: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</a:t>
            </a:r>
            <a:r>
              <a:rPr lang="x-none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збагаченню</a:t>
            </a: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безпосереднього</a:t>
            </a: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практичн</a:t>
            </a: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ого </a:t>
            </a:r>
            <a:r>
              <a:rPr lang="x-none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досвіду</a:t>
            </a: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x-none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різних</a:t>
            </a: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видах </a:t>
            </a:r>
            <a:r>
              <a:rPr lang="x-none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діяльності</a:t>
            </a:r>
            <a:r>
              <a:rPr lang="x-none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x-none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739918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663615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Завдання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43000" y="1342663"/>
            <a:ext cx="4754880" cy="473809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800" b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Розвиваючі:</a:t>
            </a:r>
            <a:endParaRPr lang="x-none" sz="2800" b="1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4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розвивати логічне мислення та зорову пам'ять. Вдосконалювати навички діалогічного мовлення;</a:t>
            </a:r>
            <a:endParaRPr lang="x-none" sz="240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4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збагачувати чуттєвий досвід дітей в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догляданні за кімнатними рослинами ;</a:t>
            </a:r>
            <a:endParaRPr lang="x-none" sz="240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4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залучати дітей до виконання найпростіших трудових дій;</a:t>
            </a:r>
            <a:endParaRPr lang="x-none" sz="240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4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розвивати інтерес до рослинного світу;</a:t>
            </a:r>
            <a:endParaRPr lang="x-none" sz="240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4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розвиток розуміння мови і активізація словника на основі розширення орієнтування дітей в найближчому оточенні;</a:t>
            </a:r>
            <a:endParaRPr lang="x-none" sz="240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67612" y="1365813"/>
            <a:ext cx="4754880" cy="471494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Виховуючі</a:t>
            </a:r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x-none" sz="240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4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виховувати інтерес до праці дорослих. Розширення кола спостережень дітей за працею дорослих. Залучення їх уваги на те, що і як робить дорослий, навіщо він виконує ті чи інші дії;</a:t>
            </a:r>
            <a:endParaRPr lang="x-none" sz="240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4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заохочувати бажання допомагати дорослим;</a:t>
            </a:r>
            <a:endParaRPr lang="x-none" sz="240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4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привертати увагу дітей в приміщенні і на ділянці до того, як доросл</a:t>
            </a:r>
            <a:r>
              <a:rPr lang="uk-UA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ий</a:t>
            </a:r>
            <a:r>
              <a:rPr lang="x-none" sz="24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доглядає за рослинами (поливає);</a:t>
            </a:r>
            <a:endParaRPr lang="x-none" sz="240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4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виховувати дбайливе ставлення до рослин, бажання і вміння піклуватися про них.</a:t>
            </a:r>
            <a:endParaRPr lang="x-none" sz="240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E4E3A8-C662-4575-8097-C39E09194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sz="4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Робота </a:t>
            </a:r>
            <a:r>
              <a:rPr lang="x-none" sz="40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батьками над </a:t>
            </a:r>
            <a:r>
              <a:rPr lang="x-none" sz="4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проектом </a:t>
            </a:r>
            <a:r>
              <a:rPr lang="x-none" sz="400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x-none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x-none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x-none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D2BE0D5-F1E2-4771-B49F-F3758C0C3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308295"/>
            <a:ext cx="9872871" cy="478770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залучити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батьків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організації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реалізації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проекту;</a:t>
            </a:r>
            <a:endParaRPr lang="x-none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обговорення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теми проекту;</a:t>
            </a:r>
            <a:endParaRPr lang="x-none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рекомендації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створенню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міні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-городу в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домашніх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умовах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x-none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  <a:spcAft>
                <a:spcPts val="800"/>
              </a:spcAft>
            </a:pPr>
            <a:endParaRPr lang="x-non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Чи знають жінки, які квіти очищують повітря у кімнаті? – Новини Полтавщини">
            <a:extLst>
              <a:ext uri="{FF2B5EF4-FFF2-40B4-BE49-F238E27FC236}">
                <a16:creationId xmlns:a16="http://schemas.microsoft.com/office/drawing/2014/main" xmlns="" id="{606B178E-0187-4C1E-A1FF-E46DD999C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181" y="3508765"/>
            <a:ext cx="2703268" cy="273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імнатні рослини">
            <a:extLst>
              <a:ext uri="{FF2B5EF4-FFF2-40B4-BE49-F238E27FC236}">
                <a16:creationId xmlns:a16="http://schemas.microsoft.com/office/drawing/2014/main" xmlns="" id="{6B45B721-9207-4594-87F8-30D0B5497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62946" y="3401968"/>
            <a:ext cx="2703268" cy="295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Цикламен: уход в домашних условиях, пересадка и размножение, виды">
            <a:extLst>
              <a:ext uri="{FF2B5EF4-FFF2-40B4-BE49-F238E27FC236}">
                <a16:creationId xmlns:a16="http://schemas.microsoft.com/office/drawing/2014/main" xmlns="" id="{9530D7C0-AF70-44DC-B114-9F9798600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1194" y="3401968"/>
            <a:ext cx="3146181" cy="273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0216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0576B7-FBD6-41AA-9ABA-E97C67907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050388"/>
          </a:xfrm>
        </p:spPr>
        <p:txBody>
          <a:bodyPr>
            <a:normAutofit fontScale="90000"/>
          </a:bodyPr>
          <a:lstStyle/>
          <a:p>
            <a:r>
              <a:rPr lang="x-none" sz="40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Робота з дітьми </a:t>
            </a:r>
            <a:r>
              <a:rPr lang="x-none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 </a:t>
            </a:r>
            <a:r>
              <a:rPr lang="x-none" sz="4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проектом </a:t>
            </a:r>
            <a:r>
              <a:rPr lang="x-none" sz="400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x-none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x-none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x-none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15FBE1D-437C-4516-B209-FFF448BC5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237957"/>
            <a:ext cx="10659794" cy="485804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Пізнавально</a:t>
            </a: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x-none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дослідницька</a:t>
            </a: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діяльність</a:t>
            </a: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x-none" sz="2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- </a:t>
            </a:r>
            <a:r>
              <a:rPr lang="x-none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розглядання</a:t>
            </a: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кімнатних </a:t>
            </a:r>
            <a:r>
              <a:rPr lang="uk-UA" sz="2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рослин, </a:t>
            </a:r>
            <a:r>
              <a:rPr lang="x-none" sz="260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цибулин </a:t>
            </a:r>
            <a:r>
              <a:rPr lang="x-none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поняття</a:t>
            </a: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(велика - мала; одна--</a:t>
            </a:r>
            <a:r>
              <a:rPr lang="x-none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багато</a:t>
            </a: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x-none" sz="2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- </a:t>
            </a:r>
            <a:r>
              <a:rPr lang="x-none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спостереження</a:t>
            </a: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</a:t>
            </a:r>
            <a:r>
              <a:rPr lang="x-none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посадкою</a:t>
            </a: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першими сходами;</a:t>
            </a:r>
            <a:endParaRPr lang="x-none" sz="2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x-none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Комунікативна</a:t>
            </a: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діяльність</a:t>
            </a: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x-none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бесіди</a:t>
            </a: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x-none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читання</a:t>
            </a: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художньої</a:t>
            </a: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літератури</a:t>
            </a: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x-none" sz="2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x-none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Ігрова</a:t>
            </a: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діяльність</a:t>
            </a: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x-none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ігри</a:t>
            </a: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x-none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ігрові</a:t>
            </a: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ситуації</a:t>
            </a: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x-none" sz="2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Продуктивна </a:t>
            </a:r>
            <a:r>
              <a:rPr lang="x-none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діяльність</a:t>
            </a: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x-none" sz="2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- </a:t>
            </a:r>
            <a:r>
              <a:rPr lang="x-none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ліплення</a:t>
            </a: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x-none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Чарівн</a:t>
            </a:r>
            <a:r>
              <a:rPr lang="uk-UA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</a:t>
            </a:r>
            <a:r>
              <a:rPr lang="x-none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цибулька</a:t>
            </a: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x-none" sz="2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- </a:t>
            </a:r>
            <a:r>
              <a:rPr lang="x-none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розфарбування</a:t>
            </a:r>
            <a:r>
              <a:rPr lang="uk-UA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кімнатних рослин та </a:t>
            </a: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цибулі</a:t>
            </a: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x-none" sz="2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- </a:t>
            </a:r>
            <a:r>
              <a:rPr lang="x-none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малювання</a:t>
            </a: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листочків </a:t>
            </a: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x-none" sz="2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x-non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x-none" sz="2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x-none" dirty="0"/>
          </a:p>
        </p:txBody>
      </p:sp>
      <p:pic>
        <p:nvPicPr>
          <p:cNvPr id="5124" name="Picture 4" descr="Фікус - догляд | Cам собі агроном">
            <a:extLst>
              <a:ext uri="{FF2B5EF4-FFF2-40B4-BE49-F238E27FC236}">
                <a16:creationId xmlns:a16="http://schemas.microsoft.com/office/drawing/2014/main" xmlns="" id="{8F6B1AA4-AED7-4472-B01B-7C1E80900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3163" y="2444901"/>
            <a:ext cx="3766807" cy="419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9905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4D9406-3135-4E8C-A33F-1FC0FBD7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597" y="708074"/>
            <a:ext cx="9875520" cy="1134794"/>
          </a:xfrm>
        </p:spPr>
        <p:txBody>
          <a:bodyPr>
            <a:noAutofit/>
          </a:bodyPr>
          <a:lstStyle/>
          <a:p>
            <a:r>
              <a:rPr lang="uk-UA" sz="4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Очікуваний </a:t>
            </a:r>
            <a:r>
              <a:rPr lang="x-none" sz="4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результат:</a:t>
            </a:r>
            <a:r>
              <a:rPr lang="x-none" sz="4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x-none" sz="4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x-none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57D505D-8712-4880-B12B-11769224D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420837"/>
            <a:ext cx="9872871" cy="4675163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Діти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отримають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знання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те,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рослини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живі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поливають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садять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вирощують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x-none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Діти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отримають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уявлення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працю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дорослих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навчаться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правильно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називати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трудові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дії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x-none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Проведена </a:t>
            </a:r>
            <a:r>
              <a:rPr lang="x-none" sz="28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робота </a:t>
            </a:r>
            <a:r>
              <a:rPr lang="x-none" sz="280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дозвол</a:t>
            </a:r>
            <a:r>
              <a:rPr lang="uk-UA" sz="28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ить</a:t>
            </a:r>
            <a:r>
              <a:rPr lang="x-none" sz="280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виховати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працьовитість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дбайливе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ставлення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рослин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x-none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Всі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учасники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проекту (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діти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вихователі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батьки)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отримають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позитивні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емоції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отриманих</a:t>
            </a:r>
            <a:r>
              <a:rPr lang="x-none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результатів</a:t>
            </a:r>
            <a:r>
              <a:rPr lang="x-none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x-none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35232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339F87-1C66-482C-AD59-AE8838A9D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092591"/>
          </a:xfrm>
        </p:spPr>
        <p:txBody>
          <a:bodyPr>
            <a:normAutofit/>
          </a:bodyPr>
          <a:lstStyle/>
          <a:p>
            <a:r>
              <a:rPr lang="x-none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Етап</a:t>
            </a:r>
            <a:r>
              <a:rPr lang="x-none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x-none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підготовчий</a:t>
            </a:r>
            <a:r>
              <a:rPr lang="x-none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x-none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8E84706-BFC2-4DCD-8463-B056BAC77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x-none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Створення</a:t>
            </a:r>
            <a: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умов для проекту «</a:t>
            </a: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Квітник та г</a:t>
            </a:r>
            <a:r>
              <a:rPr lang="x-none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ород</a:t>
            </a:r>
            <a: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x-none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підвіконні</a:t>
            </a:r>
            <a: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x-none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x-none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Вивчення</a:t>
            </a:r>
            <a: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методичних</a:t>
            </a:r>
            <a: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посібників</a:t>
            </a:r>
            <a: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x-none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літератури</a:t>
            </a:r>
            <a: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</a:t>
            </a:r>
            <a:r>
              <a:rPr lang="x-none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темі</a:t>
            </a:r>
            <a: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x-none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x-none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Підбір</a:t>
            </a:r>
            <a: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художньої</a:t>
            </a:r>
            <a: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літератури</a:t>
            </a:r>
            <a: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x-none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прислів'я</a:t>
            </a:r>
            <a: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x-none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вірші</a:t>
            </a:r>
            <a: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загадки, </a:t>
            </a:r>
            <a:r>
              <a:rPr lang="x-none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ігри</a:t>
            </a:r>
            <a: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x-none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x-none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Обговорення</a:t>
            </a:r>
            <a: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батьками на тему: «</a:t>
            </a:r>
            <a:r>
              <a:rPr lang="x-none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Беремо</a:t>
            </a:r>
            <a: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участь в </a:t>
            </a:r>
            <a:r>
              <a:rPr lang="x-none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проекті</a:t>
            </a:r>
            <a: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Квітник та г</a:t>
            </a:r>
            <a:r>
              <a:rPr lang="x-none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ород</a:t>
            </a:r>
            <a: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x-none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підвіконні</a:t>
            </a:r>
            <a: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x-none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x-none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Складання</a:t>
            </a:r>
            <a: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перспективного плану </a:t>
            </a:r>
            <a:r>
              <a:rPr lang="x-none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заходів</a:t>
            </a:r>
            <a: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x-none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650912519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Основа</Template>
  <TotalTime>229</TotalTime>
  <Words>561</Words>
  <Application>Microsoft Office PowerPoint</Application>
  <PresentationFormat>Произвольный</PresentationFormat>
  <Paragraphs>91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Базис</vt:lpstr>
      <vt:lpstr>Екологічний проект «Моя квіточка - найкраща » </vt:lpstr>
      <vt:lpstr>Екологічний проект «Моя квіточка - найкраща » </vt:lpstr>
      <vt:lpstr>                              Мета проекту </vt:lpstr>
      <vt:lpstr>Завдання :</vt:lpstr>
      <vt:lpstr>Завдання </vt:lpstr>
      <vt:lpstr>Робота з батьками над проектом : </vt:lpstr>
      <vt:lpstr>Робота з дітьми над проектом : </vt:lpstr>
      <vt:lpstr>Очікуваний результат: </vt:lpstr>
      <vt:lpstr>Етап - підготовчий:</vt:lpstr>
      <vt:lpstr>Етап - основний:</vt:lpstr>
      <vt:lpstr>Етап - заключний. Аналіз і узагальнення результатів, отриманих у процесі пізнавально-дослідницької діяльності дітей.  Етап - презентаційний:  Фоторепортаж «Як ми садимо і доглядаємо за рослинами». Виставка дитячих малюнків, виробів з пластиліну, пов'язаних з тематикою проекту. - Презентація фотоальбому «Квітник та город на підвіконні». </vt:lpstr>
      <vt:lpstr>Наші кімнатні рослини та цибуля </vt:lpstr>
      <vt:lpstr>Спостереження за рослинами на клумбі </vt:lpstr>
      <vt:lpstr>Заняття «Малювання цибулі(розмальовка)</vt:lpstr>
      <vt:lpstr>Заняття «Малювання цибулі(розмальовка)</vt:lpstr>
      <vt:lpstr>Спостереження за пшеницею, що проросла </vt:lpstr>
      <vt:lpstr>Садіння цибулі </vt:lpstr>
      <vt:lpstr>Малювання долоньками «Моя квіточка найкраща»</vt:lpstr>
      <vt:lpstr>Малювання долоньками «Моя квіточка найкраща»</vt:lpstr>
      <vt:lpstr>Догляд за рослинами в ЗДО </vt:lpstr>
      <vt:lpstr>Вивчення будови рослини </vt:lpstr>
      <vt:lpstr>Дидактична гра  «Що потрібно рослинам для росту»</vt:lpstr>
      <vt:lpstr>Садіння рослин та догляд за ними </vt:lpstr>
      <vt:lpstr>Догляд за рослинами вдома </vt:lpstr>
      <vt:lpstr>        Догляд за рослинами вдома </vt:lpstr>
      <vt:lpstr>Догляд за рослинами вдома </vt:lpstr>
      <vt:lpstr>Догляд за рослинами вдома </vt:lpstr>
      <vt:lpstr>Дякуємо за увагу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Екологічний проект «Моя квіточка - найкраща » </dc:title>
  <dc:creator>Natalka</dc:creator>
  <cp:lastModifiedBy>USER</cp:lastModifiedBy>
  <cp:revision>22</cp:revision>
  <dcterms:created xsi:type="dcterms:W3CDTF">2021-03-21T16:22:13Z</dcterms:created>
  <dcterms:modified xsi:type="dcterms:W3CDTF">2021-03-30T13:07:38Z</dcterms:modified>
</cp:coreProperties>
</file>