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0" r:id="rId4"/>
    <p:sldId id="281" r:id="rId5"/>
    <p:sldId id="260" r:id="rId6"/>
    <p:sldId id="261" r:id="rId7"/>
    <p:sldId id="273" r:id="rId8"/>
    <p:sldId id="269" r:id="rId9"/>
    <p:sldId id="259" r:id="rId10"/>
    <p:sldId id="268" r:id="rId11"/>
    <p:sldId id="262" r:id="rId12"/>
    <p:sldId id="263" r:id="rId13"/>
    <p:sldId id="275" r:id="rId14"/>
    <p:sldId id="279" r:id="rId15"/>
    <p:sldId id="277" r:id="rId16"/>
    <p:sldId id="264" r:id="rId17"/>
    <p:sldId id="274" r:id="rId18"/>
    <p:sldId id="265" r:id="rId19"/>
    <p:sldId id="267" r:id="rId20"/>
    <p:sldId id="276" r:id="rId21"/>
    <p:sldId id="257" r:id="rId22"/>
    <p:sldId id="258" r:id="rId23"/>
    <p:sldId id="272" r:id="rId24"/>
    <p:sldId id="270" r:id="rId25"/>
    <p:sldId id="271" r:id="rId26"/>
    <p:sldId id="278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190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3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842448" cy="1600200"/>
          </a:xfrm>
        </p:spPr>
        <p:txBody>
          <a:bodyPr>
            <a:normAutofit/>
          </a:bodyPr>
          <a:lstStyle/>
          <a:p>
            <a:pPr algn="ctr"/>
            <a:r>
              <a:rPr lang="uk-UA" sz="3600" dirty="0" err="1" smtClean="0"/>
              <a:t>“Моя</a:t>
            </a:r>
            <a:r>
              <a:rPr lang="uk-UA" sz="3600" dirty="0" smtClean="0"/>
              <a:t> </a:t>
            </a:r>
            <a:r>
              <a:rPr lang="uk-UA" sz="3600" dirty="0" smtClean="0"/>
              <a:t>квітка </a:t>
            </a:r>
            <a:r>
              <a:rPr lang="uk-UA" sz="3600" dirty="0" err="1" smtClean="0"/>
              <a:t>найкраща”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 </a:t>
            </a:r>
            <a:r>
              <a:rPr lang="uk-UA" sz="2800" dirty="0" smtClean="0"/>
              <a:t>спільний </a:t>
            </a:r>
            <a:r>
              <a:rPr lang="uk-UA" sz="2800" i="1" dirty="0" smtClean="0"/>
              <a:t>проект вихователів,дітей та їх батьків  молодшої групи </a:t>
            </a:r>
            <a:r>
              <a:rPr lang="uk-UA" sz="2800" i="1" dirty="0" err="1" smtClean="0"/>
              <a:t>“Білочка”</a:t>
            </a:r>
            <a:endParaRPr lang="ru-RU" sz="2800" i="1" dirty="0"/>
          </a:p>
        </p:txBody>
      </p:sp>
      <p:pic>
        <p:nvPicPr>
          <p:cNvPr id="6" name="Picture 2" descr="C:\Users\Август\Pictures\2021-01-24 фото садик\фото садик 4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123" y="609600"/>
            <a:ext cx="2825353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3905" y="609600"/>
            <a:ext cx="2826190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3889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85184"/>
            <a:ext cx="5328592" cy="1087016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Мої перші досягнення</a:t>
            </a:r>
            <a:endParaRPr lang="ru-RU" sz="3200" dirty="0"/>
          </a:p>
        </p:txBody>
      </p:sp>
      <p:pic>
        <p:nvPicPr>
          <p:cNvPr id="1026" name="Picture 2" descr="C:\Users\Август\Pictures\2021-01-31 бабідорич\бабідорич 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9" y="404664"/>
            <a:ext cx="2582019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вгуст\Pictures\2021-01-31 бабідорич\бабідорич 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0622"/>
            <a:ext cx="3009992" cy="40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вгуст\Pictures\2021-01-31 бабідорич\бабідорич 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2782621" cy="371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вгуст\Pictures\2021-01-31 бабідорич\бабідорич 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092" y="722133"/>
            <a:ext cx="2427733" cy="323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708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7076256" cy="1087016"/>
          </a:xfrm>
        </p:spPr>
        <p:txBody>
          <a:bodyPr>
            <a:normAutofit fontScale="90000"/>
          </a:bodyPr>
          <a:lstStyle/>
          <a:p>
            <a:r>
              <a:rPr lang="uk-UA" sz="4000" dirty="0" smtClean="0"/>
              <a:t>Давид доглядає за квітами вдома</a:t>
            </a:r>
            <a:endParaRPr lang="ru-RU" sz="4000" dirty="0"/>
          </a:p>
        </p:txBody>
      </p:sp>
      <p:pic>
        <p:nvPicPr>
          <p:cNvPr id="1026" name="Picture 2" descr="C:\Users\Август\Pictures\2021-01-28 садок квіточка\садок квіточка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283718" cy="30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вгуст\Pictures\2021-01-28 садок квіточка\садок квіточка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2517682" cy="33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вгуст\Pictures\2021-01-28 садок квіточка\садок квіточка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4664"/>
            <a:ext cx="3529629" cy="264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вгуст\Pictures\2021-01-28 садок квіточка\садок квіточка 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09512"/>
            <a:ext cx="1800200" cy="240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773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7220272" cy="87099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Марк доглядає за своїми квітами</a:t>
            </a:r>
            <a:endParaRPr lang="ru-RU" sz="3200" dirty="0"/>
          </a:p>
        </p:txBody>
      </p:sp>
      <p:pic>
        <p:nvPicPr>
          <p:cNvPr id="2050" name="Picture 2" descr="C:\Users\Август\Pictures\2021-01-28 садок квіточка\садок квіточка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751770" cy="366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вгуст\Pictures\2021-01-28 садок квіточка\садок квіточк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795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4572000"/>
            <a:ext cx="2153816" cy="16002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Марк - дослідник</a:t>
            </a:r>
            <a:endParaRPr lang="ru-RU" sz="3200" dirty="0"/>
          </a:p>
        </p:txBody>
      </p:sp>
      <p:pic>
        <p:nvPicPr>
          <p:cNvPr id="6146" name="Picture 2" descr="C:\Users\Август\Pictures\2021-02-07 куток природи\куток природи 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25" r="13774" b="24025"/>
          <a:stretch/>
        </p:blipFill>
        <p:spPr bwMode="auto">
          <a:xfrm>
            <a:off x="467544" y="476672"/>
            <a:ext cx="3807522" cy="423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вгуст\Pictures\2021-02-07 куток природи\куток природи 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3" b="17987"/>
          <a:stretch/>
        </p:blipFill>
        <p:spPr bwMode="auto">
          <a:xfrm>
            <a:off x="4692962" y="500959"/>
            <a:ext cx="2878481" cy="38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вгуст\Pictures\2021-02-07 куток природи\куток природи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7" t="7447"/>
          <a:stretch/>
        </p:blipFill>
        <p:spPr bwMode="auto">
          <a:xfrm>
            <a:off x="3122938" y="4712807"/>
            <a:ext cx="1768410" cy="17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вгуст\Pictures\2021-02-13 куточоки природи\куточоки природи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2202" y="4562856"/>
            <a:ext cx="1680158" cy="18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60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вгуст\Pictures\2021-02-13 куточоки природи\куточоки природи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499992" cy="58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446449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Форми</a:t>
            </a:r>
            <a:r>
              <a:rPr lang="ru-RU" sz="2800" dirty="0"/>
              <a:t> і </a:t>
            </a:r>
            <a:r>
              <a:rPr lang="ru-RU" sz="2800" dirty="0" err="1"/>
              <a:t>методи</a:t>
            </a:r>
            <a:r>
              <a:rPr lang="ru-RU" sz="2800" dirty="0"/>
              <a:t> </a:t>
            </a:r>
            <a:r>
              <a:rPr lang="ru-RU" sz="2800" dirty="0" err="1"/>
              <a:t>роботи</a:t>
            </a:r>
            <a:r>
              <a:rPr lang="ru-RU" sz="2800" dirty="0"/>
              <a:t>: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Спостереження</a:t>
            </a:r>
            <a:r>
              <a:rPr lang="ru-RU" sz="2400" dirty="0"/>
              <a:t>;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Досліди</a:t>
            </a:r>
            <a:r>
              <a:rPr lang="ru-RU" sz="2400" dirty="0"/>
              <a:t> і </a:t>
            </a:r>
            <a:r>
              <a:rPr lang="ru-RU" sz="2400" dirty="0" err="1"/>
              <a:t>дослідження</a:t>
            </a:r>
            <a:r>
              <a:rPr lang="ru-RU" sz="2400" dirty="0"/>
              <a:t>;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Розвиваючі</a:t>
            </a:r>
            <a:r>
              <a:rPr lang="ru-RU" sz="2400" dirty="0"/>
              <a:t> </a:t>
            </a:r>
            <a:r>
              <a:rPr lang="ru-RU" sz="2400" dirty="0" err="1"/>
              <a:t>ігри</a:t>
            </a:r>
            <a:r>
              <a:rPr lang="ru-RU" sz="2400" dirty="0"/>
              <a:t>;</a:t>
            </a:r>
          </a:p>
          <a:p>
            <a:r>
              <a:rPr lang="ru-RU" sz="2400" dirty="0"/>
              <a:t> • Перегляд </a:t>
            </a:r>
            <a:r>
              <a:rPr lang="ru-RU" sz="2400" dirty="0" err="1"/>
              <a:t>слайдів</a:t>
            </a:r>
            <a:r>
              <a:rPr lang="ru-RU" sz="2400" dirty="0"/>
              <a:t>, </a:t>
            </a:r>
            <a:r>
              <a:rPr lang="ru-RU" sz="2400" dirty="0" err="1"/>
              <a:t>фрагментів</a:t>
            </a:r>
            <a:r>
              <a:rPr lang="ru-RU" sz="2400" dirty="0"/>
              <a:t> </a:t>
            </a:r>
            <a:r>
              <a:rPr lang="ru-RU" sz="2400" dirty="0" err="1"/>
              <a:t>пізнавальних</a:t>
            </a:r>
            <a:r>
              <a:rPr lang="ru-RU" sz="2400" dirty="0"/>
              <a:t> </a:t>
            </a:r>
            <a:r>
              <a:rPr lang="ru-RU" sz="2400" dirty="0" err="1"/>
              <a:t>фільмів</a:t>
            </a:r>
            <a:r>
              <a:rPr lang="ru-RU" sz="2400" dirty="0"/>
              <a:t> і </a:t>
            </a:r>
            <a:r>
              <a:rPr lang="ru-RU" sz="2400" dirty="0" err="1"/>
              <a:t>програм</a:t>
            </a:r>
            <a:r>
              <a:rPr lang="ru-RU" sz="2400" dirty="0"/>
              <a:t>;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Читання</a:t>
            </a:r>
            <a:r>
              <a:rPr lang="ru-RU" sz="2400" dirty="0"/>
              <a:t> </a:t>
            </a:r>
            <a:r>
              <a:rPr lang="ru-RU" sz="2400" dirty="0" err="1"/>
              <a:t>художніх</a:t>
            </a:r>
            <a:r>
              <a:rPr lang="ru-RU" sz="2400" dirty="0"/>
              <a:t> </a:t>
            </a:r>
            <a:r>
              <a:rPr lang="ru-RU" sz="2400" dirty="0" err="1"/>
              <a:t>творів</a:t>
            </a:r>
            <a:r>
              <a:rPr lang="ru-RU" sz="2400" dirty="0"/>
              <a:t>;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Розглядання</a:t>
            </a:r>
            <a:r>
              <a:rPr lang="ru-RU" sz="2400" dirty="0"/>
              <a:t> </a:t>
            </a:r>
            <a:r>
              <a:rPr lang="ru-RU" sz="2400" dirty="0" err="1"/>
              <a:t>ілюстрацій</a:t>
            </a:r>
            <a:r>
              <a:rPr lang="ru-RU" sz="2400" dirty="0"/>
              <a:t>;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Слухання</a:t>
            </a:r>
            <a:r>
              <a:rPr lang="ru-RU" sz="2400" dirty="0"/>
              <a:t> </a:t>
            </a:r>
            <a:r>
              <a:rPr lang="ru-RU" sz="2400" dirty="0" err="1"/>
              <a:t>музичних</a:t>
            </a:r>
            <a:r>
              <a:rPr lang="ru-RU" sz="2400" dirty="0"/>
              <a:t> </a:t>
            </a:r>
            <a:r>
              <a:rPr lang="ru-RU" sz="2400" dirty="0" err="1"/>
              <a:t>творів</a:t>
            </a:r>
            <a:r>
              <a:rPr lang="ru-RU" sz="2400" dirty="0"/>
              <a:t>, </a:t>
            </a:r>
            <a:r>
              <a:rPr lang="ru-RU" sz="2400" dirty="0" err="1"/>
              <a:t>звуків</a:t>
            </a:r>
            <a:r>
              <a:rPr lang="ru-RU" sz="2400" dirty="0"/>
              <a:t> </a:t>
            </a:r>
            <a:r>
              <a:rPr lang="ru-RU" sz="2400" dirty="0" err="1"/>
              <a:t>природи</a:t>
            </a:r>
            <a:r>
              <a:rPr lang="ru-RU" sz="2400" dirty="0"/>
              <a:t>; • </a:t>
            </a:r>
            <a:r>
              <a:rPr lang="ru-RU" sz="2400" dirty="0" err="1"/>
              <a:t>Екскурсії</a:t>
            </a:r>
            <a:r>
              <a:rPr lang="ru-RU" sz="2400" dirty="0"/>
              <a:t> на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ділянки</a:t>
            </a:r>
            <a:r>
              <a:rPr lang="ru-RU" sz="2400" dirty="0"/>
              <a:t> </a:t>
            </a:r>
            <a:r>
              <a:rPr lang="ru-RU" sz="2400" dirty="0" err="1"/>
              <a:t>дитячого</a:t>
            </a:r>
            <a:r>
              <a:rPr lang="ru-RU" sz="2400" dirty="0"/>
              <a:t> саду;</a:t>
            </a:r>
          </a:p>
          <a:p>
            <a:r>
              <a:rPr lang="ru-RU" sz="2400" dirty="0"/>
              <a:t> • </a:t>
            </a:r>
            <a:r>
              <a:rPr lang="ru-RU" sz="2400" dirty="0" err="1"/>
              <a:t>Праця</a:t>
            </a:r>
            <a:r>
              <a:rPr lang="ru-RU" sz="2400" dirty="0"/>
              <a:t> у </a:t>
            </a:r>
            <a:r>
              <a:rPr lang="ru-RU" sz="2400" dirty="0" err="1"/>
              <a:t>природі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розглянути</a:t>
            </a:r>
            <a:r>
              <a:rPr lang="ru-RU" sz="2400" dirty="0"/>
              <a:t> </a:t>
            </a:r>
            <a:r>
              <a:rPr lang="ru-RU" sz="2400" dirty="0" err="1"/>
              <a:t>фотографії</a:t>
            </a:r>
            <a:r>
              <a:rPr lang="ru-RU" sz="2400" dirty="0"/>
              <a:t> (</a:t>
            </a:r>
            <a:r>
              <a:rPr lang="ru-RU" sz="2400" dirty="0" err="1"/>
              <a:t>слайди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)</a:t>
            </a:r>
          </a:p>
          <a:p>
            <a:r>
              <a:rPr lang="ru-RU" sz="2400" dirty="0" err="1"/>
              <a:t>Гра</a:t>
            </a:r>
            <a:r>
              <a:rPr lang="ru-RU" sz="2400" dirty="0"/>
              <a:t> «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рослинам</a:t>
            </a:r>
            <a:r>
              <a:rPr lang="ru-RU" sz="2400" dirty="0"/>
              <a:t> </a:t>
            </a:r>
            <a:r>
              <a:rPr lang="ru-RU" sz="2400" dirty="0" err="1"/>
              <a:t>необхідно</a:t>
            </a:r>
            <a:r>
              <a:rPr lang="ru-RU" sz="2400" dirty="0"/>
              <a:t> для </a:t>
            </a:r>
            <a:r>
              <a:rPr lang="ru-RU" sz="2400" dirty="0" err="1"/>
              <a:t>зростання</a:t>
            </a:r>
            <a:r>
              <a:rPr lang="ru-RU" sz="2400" dirty="0"/>
              <a:t>»\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6737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886400"/>
            <a:ext cx="3233936" cy="12858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Що спочатку , а шо потім? </a:t>
            </a:r>
            <a:endParaRPr lang="ru-RU" sz="3200" dirty="0"/>
          </a:p>
        </p:txBody>
      </p:sp>
      <p:pic>
        <p:nvPicPr>
          <p:cNvPr id="8194" name="Picture 2" descr="C:\Users\Август\Pictures\2021-02-07 куток природи\куток природи 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21" r="21489"/>
          <a:stretch/>
        </p:blipFill>
        <p:spPr bwMode="auto">
          <a:xfrm>
            <a:off x="6084165" y="449289"/>
            <a:ext cx="2946274" cy="44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вгуст\Pictures\2021-02-07 куток природи\куток природи 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7" t="19372" r="12768"/>
          <a:stretch/>
        </p:blipFill>
        <p:spPr bwMode="auto">
          <a:xfrm>
            <a:off x="3433641" y="476672"/>
            <a:ext cx="2843069" cy="39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вгуст\Pictures\2021-02-07 куток природи\куток природи 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46" y="476672"/>
            <a:ext cx="3307296" cy="44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вгуст\Pictures\2021-02-07 куток природи\куток природи 0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80" b="16016"/>
          <a:stretch/>
        </p:blipFill>
        <p:spPr bwMode="auto">
          <a:xfrm>
            <a:off x="4493935" y="4520065"/>
            <a:ext cx="4326537" cy="21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3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4600876"/>
            <a:ext cx="3089920" cy="1571324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Малюємо штампами квітку</a:t>
            </a:r>
            <a:endParaRPr lang="ru-RU" sz="3600" dirty="0"/>
          </a:p>
        </p:txBody>
      </p:sp>
      <p:pic>
        <p:nvPicPr>
          <p:cNvPr id="4098" name="Picture 2" descr="C:\Users\Август\Pictures\2021-02-07 куток природи\куток природи 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6" t="12578" r="9078" b="21258"/>
          <a:stretch/>
        </p:blipFill>
        <p:spPr bwMode="auto">
          <a:xfrm>
            <a:off x="6744853" y="4426006"/>
            <a:ext cx="1841523" cy="19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вгуст\Pictures\2021-02-07 куток природи\куток природи 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85" t="-2516" r="13438" b="18742"/>
          <a:stretch/>
        </p:blipFill>
        <p:spPr bwMode="auto">
          <a:xfrm>
            <a:off x="6744853" y="476672"/>
            <a:ext cx="2053972" cy="37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вгуст\Pictures\2021-02-07 куток природи\куток природи 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43" t="15849" r="8406" b="16981"/>
          <a:stretch/>
        </p:blipFill>
        <p:spPr bwMode="auto">
          <a:xfrm>
            <a:off x="3851920" y="603255"/>
            <a:ext cx="2643407" cy="35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вгуст\Pictures\2021-02-07 куток природи\куток природи 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7" t="3272" r="18135" b="21108"/>
          <a:stretch/>
        </p:blipFill>
        <p:spPr bwMode="auto">
          <a:xfrm>
            <a:off x="971600" y="603255"/>
            <a:ext cx="2420424" cy="39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Август\Pictures\2021-02-07 куток природи\куток природи 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07" t="6951" r="12607" b="30818"/>
          <a:stretch/>
        </p:blipFill>
        <p:spPr bwMode="auto">
          <a:xfrm>
            <a:off x="4504217" y="4292369"/>
            <a:ext cx="1492109" cy="19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703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4941168"/>
            <a:ext cx="5034136" cy="123103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Аплікація</a:t>
            </a:r>
            <a:r>
              <a:rPr lang="ru-RU" dirty="0"/>
              <a:t> «</a:t>
            </a:r>
            <a:r>
              <a:rPr lang="ru-RU" dirty="0" err="1"/>
              <a:t>Квітка</a:t>
            </a:r>
            <a:r>
              <a:rPr lang="ru-RU" dirty="0"/>
              <a:t>»</a:t>
            </a:r>
          </a:p>
        </p:txBody>
      </p:sp>
      <p:pic>
        <p:nvPicPr>
          <p:cNvPr id="3074" name="Picture 2" descr="C:\Users\Август\Pictures\2021-02-07 куток природи\куток природи 0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46"/>
          <a:stretch/>
        </p:blipFill>
        <p:spPr bwMode="auto">
          <a:xfrm>
            <a:off x="424889" y="692696"/>
            <a:ext cx="3147814" cy="35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вгуст\Pictures\2021-02-07 куток природи\куток природи 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9" r="26184" b="3648"/>
          <a:stretch/>
        </p:blipFill>
        <p:spPr bwMode="auto">
          <a:xfrm>
            <a:off x="7155310" y="709936"/>
            <a:ext cx="1764704" cy="29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вгуст\Pictures\2021-02-07 куток природи\куток природи 0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71" b="6164"/>
          <a:stretch/>
        </p:blipFill>
        <p:spPr bwMode="auto">
          <a:xfrm>
            <a:off x="3572703" y="691467"/>
            <a:ext cx="3562533" cy="35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вгуст\Pictures\2021-02-07 куток природи\куток природи 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3" t="33207" r="7065" b="7674"/>
          <a:stretch/>
        </p:blipFill>
        <p:spPr bwMode="auto">
          <a:xfrm>
            <a:off x="5860671" y="3706865"/>
            <a:ext cx="3059343" cy="2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8541" y="3244334"/>
            <a:ext cx="20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Аплікація</a:t>
            </a:r>
            <a:r>
              <a:rPr lang="ru-RU" dirty="0"/>
              <a:t> «</a:t>
            </a:r>
            <a:r>
              <a:rPr lang="ru-RU" dirty="0" err="1"/>
              <a:t>Квітка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3708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4572000"/>
            <a:ext cx="6107475" cy="16002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Аплікація «Квітка»</a:t>
            </a:r>
            <a:endParaRPr lang="ru-RU" sz="3600" dirty="0"/>
          </a:p>
        </p:txBody>
      </p:sp>
      <p:pic>
        <p:nvPicPr>
          <p:cNvPr id="2051" name="Picture 3" descr="C:\Users\Август\Pictures\2021-02-07 куток природи\куток природи 0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46" b="18994"/>
          <a:stretch/>
        </p:blipFill>
        <p:spPr bwMode="auto">
          <a:xfrm>
            <a:off x="265952" y="428844"/>
            <a:ext cx="2396106" cy="26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вгуст\Pictures\2021-02-07 куток природи\куток природи 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041" y="3125968"/>
            <a:ext cx="2365185" cy="31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вгуст\Pictures\2021-02-07 куток природи\куток природи 0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4" t="19622" r="24843"/>
          <a:stretch/>
        </p:blipFill>
        <p:spPr bwMode="auto">
          <a:xfrm>
            <a:off x="2771800" y="469783"/>
            <a:ext cx="2242841" cy="42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вгуст\Pictures\2021-02-07 куток природи\куток природи 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60" t="6152" r="8000"/>
          <a:stretch/>
        </p:blipFill>
        <p:spPr bwMode="auto">
          <a:xfrm>
            <a:off x="5169877" y="2831572"/>
            <a:ext cx="1404164" cy="251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вгуст\Pictures\2021-02-07 куток природи\куток природи 0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29" t="31757" r="23733" b="26284"/>
          <a:stretch/>
        </p:blipFill>
        <p:spPr bwMode="auto">
          <a:xfrm>
            <a:off x="265952" y="3342106"/>
            <a:ext cx="2230942" cy="21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вгуст\Pictures\2021-02-07 куток природи\куток природи 0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77" t="75220" r="11076"/>
          <a:stretch/>
        </p:blipFill>
        <p:spPr bwMode="auto">
          <a:xfrm>
            <a:off x="4471129" y="4702758"/>
            <a:ext cx="2102912" cy="13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Август\Pictures\2021-02-07 куток природи\куток природи 0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45" r="4156" b="31686"/>
          <a:stretch/>
        </p:blipFill>
        <p:spPr bwMode="auto">
          <a:xfrm>
            <a:off x="5220072" y="511976"/>
            <a:ext cx="3286882" cy="206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97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Квітка </a:t>
            </a:r>
            <a:br>
              <a:rPr lang="uk-UA" sz="3200" dirty="0" smtClean="0"/>
            </a:br>
            <a:r>
              <a:rPr lang="uk-UA" sz="3200" dirty="0" smtClean="0"/>
              <a:t>малюємо долонькою</a:t>
            </a:r>
            <a:endParaRPr lang="ru-RU" sz="3200" dirty="0"/>
          </a:p>
        </p:txBody>
      </p:sp>
      <p:pic>
        <p:nvPicPr>
          <p:cNvPr id="5122" name="Picture 2" descr="C:\Users\Август\Pictures\2021-02-07 куток природи\куток природи 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86" t="16775" r="23868" b="23603"/>
          <a:stretch/>
        </p:blipFill>
        <p:spPr bwMode="auto">
          <a:xfrm>
            <a:off x="395536" y="477466"/>
            <a:ext cx="2204706" cy="316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вгуст\Pictures\2021-02-07 куток природи\куток природи 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05" b="39371"/>
          <a:stretch/>
        </p:blipFill>
        <p:spPr bwMode="auto">
          <a:xfrm>
            <a:off x="6114661" y="4365104"/>
            <a:ext cx="2571750" cy="17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вгуст\Pictures\2021-02-07 куток природи\куток природи 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5" t="6963" r="19600" b="19497"/>
          <a:stretch/>
        </p:blipFill>
        <p:spPr bwMode="auto">
          <a:xfrm>
            <a:off x="6135638" y="488136"/>
            <a:ext cx="2787773" cy="35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вгуст\Pictures\2021-02-07 куток природи\куток природи 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0" t="17862" r="32893" b="14968"/>
          <a:stretch/>
        </p:blipFill>
        <p:spPr bwMode="auto">
          <a:xfrm>
            <a:off x="3203848" y="563319"/>
            <a:ext cx="2536078" cy="460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587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906344" cy="79898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Мета проекту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305342"/>
            <a:ext cx="77048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dirty="0" err="1"/>
              <a:t>Систематизувати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про </a:t>
            </a:r>
            <a:r>
              <a:rPr lang="ru-RU" sz="2400" dirty="0" err="1"/>
              <a:t>кімнатні</a:t>
            </a:r>
            <a:r>
              <a:rPr lang="ru-RU" sz="2400" dirty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 і правила догляду за ними. . </a:t>
            </a:r>
            <a:r>
              <a:rPr lang="ru-RU" sz="2400" dirty="0" err="1"/>
              <a:t>Вчити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впізнавати</a:t>
            </a:r>
            <a:r>
              <a:rPr lang="ru-RU" sz="2400" dirty="0"/>
              <a:t> і </a:t>
            </a:r>
            <a:r>
              <a:rPr lang="ru-RU" sz="2400" dirty="0" err="1"/>
              <a:t>називати</a:t>
            </a:r>
            <a:r>
              <a:rPr lang="ru-RU" sz="2400" dirty="0"/>
              <a:t> </a:t>
            </a:r>
            <a:r>
              <a:rPr lang="ru-RU" sz="2400" dirty="0" err="1"/>
              <a:t>кімнатні</a:t>
            </a:r>
            <a:r>
              <a:rPr lang="ru-RU" sz="2400" dirty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. </a:t>
            </a:r>
            <a:r>
              <a:rPr lang="ru-RU" sz="2400" dirty="0" err="1"/>
              <a:t>Дати</a:t>
            </a:r>
            <a:r>
              <a:rPr lang="ru-RU" sz="2400" dirty="0"/>
              <a:t> 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про </a:t>
            </a:r>
            <a:r>
              <a:rPr lang="ru-RU" sz="2400" dirty="0" err="1"/>
              <a:t>необхідні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життя</a:t>
            </a:r>
            <a:r>
              <a:rPr lang="ru-RU" sz="2400" dirty="0"/>
              <a:t> і росту </a:t>
            </a:r>
            <a:r>
              <a:rPr lang="ru-RU" sz="2400" dirty="0" err="1"/>
              <a:t>рослин</a:t>
            </a:r>
            <a:r>
              <a:rPr lang="ru-RU" sz="2400" dirty="0"/>
              <a:t>. . </a:t>
            </a:r>
            <a:r>
              <a:rPr lang="ru-RU" sz="2400" dirty="0" err="1"/>
              <a:t>Привчати</a:t>
            </a:r>
            <a:r>
              <a:rPr lang="ru-RU" sz="2400" dirty="0"/>
              <a:t> до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найпростіших</a:t>
            </a:r>
            <a:r>
              <a:rPr lang="ru-RU" sz="2400" dirty="0"/>
              <a:t> </a:t>
            </a:r>
            <a:r>
              <a:rPr lang="ru-RU" sz="2400" dirty="0" err="1"/>
              <a:t>доручень</a:t>
            </a:r>
            <a:r>
              <a:rPr lang="ru-RU" sz="2400" dirty="0"/>
              <a:t> </a:t>
            </a:r>
            <a:r>
              <a:rPr lang="ru-RU" sz="2400" dirty="0" err="1"/>
              <a:t>дорослих</a:t>
            </a:r>
            <a:r>
              <a:rPr lang="ru-RU" sz="2400" dirty="0"/>
              <a:t>: </a:t>
            </a:r>
            <a:r>
              <a:rPr lang="ru-RU" sz="2400" dirty="0" err="1"/>
              <a:t>поливати</a:t>
            </a:r>
            <a:r>
              <a:rPr lang="ru-RU" sz="2400" dirty="0"/>
              <a:t> </a:t>
            </a:r>
            <a:r>
              <a:rPr lang="ru-RU" sz="2400" dirty="0" err="1"/>
              <a:t>кімнатні</a:t>
            </a:r>
            <a:r>
              <a:rPr lang="ru-RU" sz="2400" dirty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, </a:t>
            </a:r>
            <a:r>
              <a:rPr lang="ru-RU" sz="2400" dirty="0" err="1"/>
              <a:t>витирати</a:t>
            </a:r>
            <a:r>
              <a:rPr lang="ru-RU" sz="2400" dirty="0"/>
              <a:t> </a:t>
            </a:r>
            <a:r>
              <a:rPr lang="ru-RU" sz="2400" dirty="0" err="1"/>
              <a:t>велике</a:t>
            </a:r>
            <a:r>
              <a:rPr lang="ru-RU" sz="2400" dirty="0"/>
              <a:t> </a:t>
            </a:r>
            <a:r>
              <a:rPr lang="ru-RU" sz="2400" dirty="0" err="1"/>
              <a:t>листя</a:t>
            </a:r>
            <a:r>
              <a:rPr lang="ru-RU" sz="2400" dirty="0"/>
              <a:t>, </a:t>
            </a:r>
            <a:r>
              <a:rPr lang="ru-RU" sz="2400" dirty="0" err="1"/>
              <a:t>сіяти</a:t>
            </a:r>
            <a:r>
              <a:rPr lang="ru-RU" sz="2400" dirty="0"/>
              <a:t> </a:t>
            </a:r>
            <a:r>
              <a:rPr lang="ru-RU" sz="2400" dirty="0" err="1"/>
              <a:t>великі</a:t>
            </a:r>
            <a:r>
              <a:rPr lang="ru-RU" sz="2400" dirty="0"/>
              <a:t> </a:t>
            </a:r>
            <a:r>
              <a:rPr lang="ru-RU" sz="2400" dirty="0" err="1"/>
              <a:t>насіння</a:t>
            </a:r>
            <a:r>
              <a:rPr lang="ru-RU" sz="2400" dirty="0"/>
              <a:t> </a:t>
            </a:r>
            <a:r>
              <a:rPr lang="ru-RU" sz="2400" dirty="0" err="1"/>
              <a:t>квітів</a:t>
            </a:r>
            <a:r>
              <a:rPr lang="ru-RU" sz="2400" dirty="0"/>
              <a:t>, </a:t>
            </a:r>
            <a:r>
              <a:rPr lang="ru-RU" sz="2400" dirty="0" err="1"/>
              <a:t>садити</a:t>
            </a:r>
            <a:r>
              <a:rPr lang="ru-RU" sz="2400" dirty="0"/>
              <a:t> цибулю, </a:t>
            </a:r>
            <a:r>
              <a:rPr lang="ru-RU" sz="2400" dirty="0" err="1"/>
              <a:t>поливати</a:t>
            </a:r>
            <a:r>
              <a:rPr lang="ru-RU" sz="2400" dirty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 на грядках «городу на </a:t>
            </a:r>
            <a:r>
              <a:rPr lang="ru-RU" sz="2400" dirty="0" err="1"/>
              <a:t>вікні</a:t>
            </a:r>
            <a:r>
              <a:rPr lang="ru-RU" sz="2400" dirty="0"/>
              <a:t>». . </a:t>
            </a:r>
            <a:r>
              <a:rPr lang="ru-RU" sz="2400" dirty="0" err="1"/>
              <a:t>Розвивати</a:t>
            </a:r>
            <a:r>
              <a:rPr lang="ru-RU" sz="2400" dirty="0"/>
              <a:t> </a:t>
            </a:r>
            <a:r>
              <a:rPr lang="ru-RU" sz="2400" dirty="0" err="1"/>
              <a:t>пізнавальну</a:t>
            </a:r>
            <a:r>
              <a:rPr lang="ru-RU" sz="2400" dirty="0"/>
              <a:t> </a:t>
            </a:r>
            <a:r>
              <a:rPr lang="ru-RU" sz="2400" dirty="0" err="1"/>
              <a:t>активність</a:t>
            </a:r>
            <a:r>
              <a:rPr lang="ru-RU" sz="2400" dirty="0"/>
              <a:t> </a:t>
            </a:r>
            <a:r>
              <a:rPr lang="ru-RU" sz="2400" dirty="0" err="1"/>
              <a:t>дошкільнят</a:t>
            </a:r>
            <a:r>
              <a:rPr lang="ru-RU" sz="2400" dirty="0"/>
              <a:t> і </a:t>
            </a:r>
            <a:r>
              <a:rPr lang="ru-RU" sz="2400" dirty="0" err="1"/>
              <a:t>виховувати</a:t>
            </a:r>
            <a:r>
              <a:rPr lang="ru-RU" sz="2400" dirty="0"/>
              <a:t> </a:t>
            </a:r>
            <a:r>
              <a:rPr lang="ru-RU" sz="2400" dirty="0" err="1"/>
              <a:t>дбайливе</a:t>
            </a:r>
            <a:r>
              <a:rPr lang="ru-RU" sz="2400" dirty="0"/>
              <a:t> </a:t>
            </a:r>
            <a:r>
              <a:rPr lang="ru-RU" sz="2400" dirty="0" err="1"/>
              <a:t>ставлення</a:t>
            </a:r>
            <a:r>
              <a:rPr lang="ru-RU" sz="2400" dirty="0"/>
              <a:t> до </a:t>
            </a:r>
            <a:r>
              <a:rPr lang="ru-RU" sz="2400" dirty="0" err="1"/>
              <a:t>кімнатних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 через </a:t>
            </a:r>
            <a:r>
              <a:rPr lang="ru-RU" sz="2400" dirty="0" err="1"/>
              <a:t>дослідницьку</a:t>
            </a:r>
            <a:r>
              <a:rPr lang="ru-RU" sz="2400" dirty="0"/>
              <a:t> </a:t>
            </a:r>
            <a:r>
              <a:rPr lang="ru-RU" sz="2400" dirty="0" err="1"/>
              <a:t>діяльність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862975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3089920" cy="16002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Рахуємо квіточки</a:t>
            </a:r>
            <a:endParaRPr lang="ru-RU" sz="3200" dirty="0"/>
          </a:p>
        </p:txBody>
      </p:sp>
      <p:pic>
        <p:nvPicPr>
          <p:cNvPr id="7170" name="Picture 2" descr="C:\Users\Август\Pictures\2021-02-07 куток природи\куток природи 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0" t="9309" r="17128" b="7171"/>
          <a:stretch/>
        </p:blipFill>
        <p:spPr bwMode="auto">
          <a:xfrm>
            <a:off x="3738280" y="1268760"/>
            <a:ext cx="2821612" cy="43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вгуст\Pictures\2021-02-07 куток природи\куток природи 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09" t="10818" r="13102" b="23270"/>
          <a:stretch/>
        </p:blipFill>
        <p:spPr bwMode="auto">
          <a:xfrm>
            <a:off x="6012160" y="2996952"/>
            <a:ext cx="2949631" cy="35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вгуст\Pictures\2021-02-07 куток природи\куток природи 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45"/>
          <a:stretch/>
        </p:blipFill>
        <p:spPr bwMode="auto">
          <a:xfrm>
            <a:off x="251520" y="620688"/>
            <a:ext cx="348676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167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Велика мозаїка</a:t>
            </a:r>
            <a:endParaRPr lang="ru-RU" dirty="0"/>
          </a:p>
        </p:txBody>
      </p:sp>
      <p:pic>
        <p:nvPicPr>
          <p:cNvPr id="2050" name="Picture 2" descr="C:\Users\Август\Pictures\2021-01-24 фото садик\фото садик 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2409731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вгуст\Pictures\2021-01-24 фото садик\фото садик 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517743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вгуст\Pictures\2021-01-24 фото садик\фото садик 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241" y="404664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вгуст\Pictures\2021-01-24 фото садик\фото садик 4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5845" y="767839"/>
            <a:ext cx="2517743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8865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301208"/>
            <a:ext cx="5636096" cy="87099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Маленька мозаїка</a:t>
            </a:r>
            <a:endParaRPr lang="ru-RU" dirty="0"/>
          </a:p>
        </p:txBody>
      </p:sp>
      <p:pic>
        <p:nvPicPr>
          <p:cNvPr id="1026" name="Picture 2" descr="C:\Users\Август\Pictures\2021-01-24 фото садик\фото садик 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572" y="316687"/>
            <a:ext cx="1991583" cy="26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вгуст\Pictures\2021-01-24 фото садик\фото садик 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07" y="188640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вгуст\Pictures\2021-01-24 фото садик\фото садик 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127" y="204250"/>
            <a:ext cx="224771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вгуст\Pictures\2021-01-24 фото садик\фото садик 3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430" y="204250"/>
            <a:ext cx="2160239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вгуст\Pictures\2021-01-24 фото садик\фото садик 4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6184" y="3097540"/>
            <a:ext cx="1788684" cy="23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вгуст\Pictures\2021-01-24 фото садик\фото садик 4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670" y="3322213"/>
            <a:ext cx="2054764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вгуст\Pictures\2021-01-24 фото садик\фото садик 4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50" t="19372" r="12865" b="6667"/>
          <a:stretch/>
        </p:blipFill>
        <p:spPr bwMode="auto">
          <a:xfrm>
            <a:off x="7092280" y="3322213"/>
            <a:ext cx="1701499" cy="25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вгуст\Pictures\2021-01-24 фото садик\фото садик 40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89" t="10911" r="9111" b="24817"/>
          <a:stretch/>
        </p:blipFill>
        <p:spPr bwMode="auto">
          <a:xfrm>
            <a:off x="179512" y="3594145"/>
            <a:ext cx="1712837" cy="250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435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вгуст\Pictures\2021-01-31 бабідорич\бабідорич 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7605" y="2420888"/>
            <a:ext cx="2999702" cy="42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вгуст\Pictures\2021-01-31 бабідорич\бабідорич 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2398"/>
            <a:ext cx="2289845" cy="323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вгуст\Pictures\2021-01-31 бабідорич\бабідорич 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0788"/>
            <a:ext cx="3683901" cy="27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15" y="3789040"/>
            <a:ext cx="4329113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854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вгуст\Pictures\2021-01-31 бабідорич\бабідорич 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578675" cy="44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вгуст\Pictures\2021-01-31 бабідорич\бабідорич 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733" y="764704"/>
            <a:ext cx="292088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654941"/>
            <a:ext cx="70567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Спостереження</a:t>
            </a:r>
            <a:r>
              <a:rPr lang="ru-RU" sz="2800" dirty="0" smtClean="0"/>
              <a:t> за </a:t>
            </a:r>
            <a:r>
              <a:rPr lang="ru-RU" sz="2800" dirty="0" err="1" smtClean="0"/>
              <a:t>кімнатними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рослинами</a:t>
            </a:r>
            <a:endParaRPr lang="ru-RU" sz="2800" dirty="0"/>
          </a:p>
        </p:txBody>
      </p:sp>
      <p:pic>
        <p:nvPicPr>
          <p:cNvPr id="3074" name="Picture 2" descr="C:\Users\Август\Pictures\2021-02-13 куточоки природи\куточоки природи 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943" y="1772816"/>
            <a:ext cx="2671272" cy="35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28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вгуст\Pictures\2021-01-31 бабідорич\бабідорич 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645915" cy="21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вгуст\Pictures\2021-01-31 бабідорич\бабідорич 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006"/>
            <a:ext cx="2458244" cy="24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вгуст\Pictures\2021-01-31 бабідорич\бабідорич 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2251" y="721292"/>
            <a:ext cx="3045717" cy="298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вгуст\Pictures\2021-01-31 бабідорич\бабідорич 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8213"/>
            <a:ext cx="2741290" cy="27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вгуст\Pictures\2021-01-31 бабідорич\бабідорич 0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59218"/>
            <a:ext cx="2166185" cy="29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4293096"/>
            <a:ext cx="27441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Спостереження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2451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38" y="4572000"/>
            <a:ext cx="3411158" cy="16002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Наші квіти на підвіконні</a:t>
            </a:r>
            <a:endParaRPr lang="ru-RU" sz="4000" dirty="0"/>
          </a:p>
        </p:txBody>
      </p:sp>
      <p:pic>
        <p:nvPicPr>
          <p:cNvPr id="9218" name="Picture 2" descr="C:\Users\Август\Pictures\2021-02-07 куток природи\куток природи 0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6" t="21258" r="6730" b="33710"/>
          <a:stretch/>
        </p:blipFill>
        <p:spPr bwMode="auto">
          <a:xfrm>
            <a:off x="224738" y="476672"/>
            <a:ext cx="4399472" cy="30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вгуст\Pictures\2021-02-07 куток природи\куток природи 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69" b="41132"/>
          <a:stretch/>
        </p:blipFill>
        <p:spPr bwMode="auto">
          <a:xfrm>
            <a:off x="3779912" y="3212976"/>
            <a:ext cx="5143500" cy="32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вгуст\Pictures\2021-02-07 куток природи\куток природи 0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91" t="4968" r="14743" b="31234"/>
          <a:stretch/>
        </p:blipFill>
        <p:spPr bwMode="auto">
          <a:xfrm>
            <a:off x="6156176" y="620688"/>
            <a:ext cx="2091543" cy="23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8640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Перші весняні квіти</a:t>
            </a:r>
            <a:endParaRPr lang="ru-RU" sz="3200" dirty="0"/>
          </a:p>
        </p:txBody>
      </p:sp>
      <p:pic>
        <p:nvPicPr>
          <p:cNvPr id="1026" name="Picture 2" descr="C:\Users\Август\Desktop\Новая папка (2)\садочок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3"/>
            <a:ext cx="2808312" cy="51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вгуст\Desktop\Новая папка (2)\садочок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481" y="476673"/>
            <a:ext cx="2694802" cy="51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вгуст\Desktop\Новая папка (2)\садочок 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83" y="476672"/>
            <a:ext cx="2974049" cy="51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9290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62328" cy="1015008"/>
          </a:xfrm>
        </p:spPr>
        <p:txBody>
          <a:bodyPr/>
          <a:lstStyle/>
          <a:p>
            <a:r>
              <a:rPr lang="uk-UA" dirty="0" smtClean="0"/>
              <a:t>завдання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6672"/>
            <a:ext cx="8136904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1. Поглиблювати знання дітей про квіти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2 .Закріплювати вміння відображати отримані враження в малюнках і творчих роботах (мозаїка, ліпка, аплікація, малювання)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3. Формувати дбайливе ставлення до квітів, розвивати бажання доглядати за квітами.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4. Виховувати любов до прекрасного, краси навколишнього світу.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5. Виховувати комунікативні навички, самостійність, працьовитість, спостережливість і допитливість до всього живого ,краси навколишнього світу.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6.Дитяче експериментування (досліди, спостереження, дослідження).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7.Залучити батьків в проектну діяльність(виготовлення книги про квіти)..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109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13176"/>
            <a:ext cx="6762328" cy="1159024"/>
          </a:xfrm>
        </p:spPr>
        <p:txBody>
          <a:bodyPr/>
          <a:lstStyle/>
          <a:p>
            <a:r>
              <a:rPr lang="uk-UA" dirty="0" smtClean="0"/>
              <a:t>Очікувані результати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92696"/>
            <a:ext cx="7992888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400" dirty="0" err="1">
                <a:latin typeface="Calibri"/>
                <a:ea typeface="Calibri"/>
                <a:cs typeface="Times New Roman"/>
              </a:rPr>
              <a:t>Діти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самостійно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спостерігають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і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помічають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красу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рослинного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світу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400" dirty="0">
                <a:latin typeface="Calibri"/>
                <a:ea typeface="Calibri"/>
                <a:cs typeface="Times New Roman"/>
              </a:rPr>
              <a:t>У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дітей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сформований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пізнавальний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інтерес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до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природи</a:t>
            </a:r>
            <a:r>
              <a:rPr lang="uk-UA" sz="2400" dirty="0">
                <a:latin typeface="Calibri"/>
                <a:ea typeface="Calibri"/>
                <a:cs typeface="Times New Roman"/>
              </a:rPr>
              <a:t>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400" dirty="0">
                <a:latin typeface="Calibri"/>
                <a:ea typeface="Calibri"/>
                <a:cs typeface="Times New Roman"/>
              </a:rPr>
              <a:t> Сформовано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трудові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вміння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і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навички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по догляду за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рослинами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,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дбайливе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ставлення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до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праці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людей,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бажання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спілкуватися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з природою.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uk-UA" sz="2400" dirty="0">
                <a:latin typeface="Calibri"/>
                <a:ea typeface="Calibri"/>
                <a:cs typeface="Times New Roman"/>
              </a:rPr>
              <a:t> У безпосередньо-освітньої діяльності (ліплення, малювання, аплікація) намагаються зображати об'єкти природи - квіти.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Calibri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95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73528"/>
            <a:ext cx="7076256" cy="998671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Доглядаємо за квітами</a:t>
            </a:r>
            <a:endParaRPr lang="ru-RU" sz="3200" dirty="0"/>
          </a:p>
        </p:txBody>
      </p:sp>
      <p:pic>
        <p:nvPicPr>
          <p:cNvPr id="3074" name="Picture 2" descr="C:\Users\Август\Pictures\2021-01-24 фото садик\фото садик 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59782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вгуст\Pictures\2021-01-24 фото садик\фото садик 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1663"/>
            <a:ext cx="338184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вгуст\Pictures\2021-01-24 фото садик\фото садик 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121630"/>
            <a:ext cx="2954273" cy="39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129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5904656" cy="1087016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Прибираємо разом</a:t>
            </a:r>
            <a:endParaRPr lang="ru-RU" sz="3200" dirty="0"/>
          </a:p>
        </p:txBody>
      </p:sp>
      <p:pic>
        <p:nvPicPr>
          <p:cNvPr id="4098" name="Picture 2" descr="C:\Users\Август\Pictures\2021-01-24 фото садик\фото садик 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62" t="22390" r="19476"/>
          <a:stretch/>
        </p:blipFill>
        <p:spPr bwMode="auto">
          <a:xfrm>
            <a:off x="179512" y="742277"/>
            <a:ext cx="3110027" cy="38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вгуст\Pictures\2021-01-24 фото садик\фото садик 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482"/>
          <a:stretch/>
        </p:blipFill>
        <p:spPr bwMode="auto">
          <a:xfrm>
            <a:off x="3419872" y="568543"/>
            <a:ext cx="2789236" cy="46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вгуст\Pictures\2021-01-24 фото садик\фото садик 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07001"/>
            <a:ext cx="2555996" cy="34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129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вгуст\Pictures\2021-01-31 бабідорич\бабідорич 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12" y="4293096"/>
            <a:ext cx="3196580" cy="23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вгуст\Pictures\2021-02-07 куток природи\куток природи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0790" y="570120"/>
            <a:ext cx="1510694" cy="2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вгуст\Pictures\2021-02-07 куток природи\куток природи 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вгуст\Pictures\2021-02-07 куток природи\куток природи 0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825"/>
          <a:stretch/>
        </p:blipFill>
        <p:spPr bwMode="auto">
          <a:xfrm>
            <a:off x="395536" y="692696"/>
            <a:ext cx="376764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вгуст\Pictures\2021-02-07 куток природи\куток природи 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77171"/>
            <a:ext cx="1861004" cy="24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вгуст\Pictures\2021-02-07 куток природи\куток природи 0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3" r="19141"/>
          <a:stretch/>
        </p:blipFill>
        <p:spPr bwMode="auto">
          <a:xfrm>
            <a:off x="6788274" y="2588967"/>
            <a:ext cx="2355726" cy="38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957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229200"/>
            <a:ext cx="6762328" cy="9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Мій перший парник</a:t>
            </a:r>
            <a:endParaRPr lang="ru-RU" sz="3200" dirty="0"/>
          </a:p>
        </p:txBody>
      </p:sp>
      <p:pic>
        <p:nvPicPr>
          <p:cNvPr id="2050" name="Picture 2" descr="C:\Users\Август\Pictures\2021-01-31 бабідорич\бабідорич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4985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вгуст\Pictures\2021-01-31 бабідорич\бабідорич 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9" y="542247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вгуст\Pictures\2021-01-31 бабідорич\бабідорич 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482217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158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697760"/>
            <a:ext cx="6781800" cy="1474440"/>
          </a:xfrm>
        </p:spPr>
        <p:txBody>
          <a:bodyPr>
            <a:normAutofit/>
          </a:bodyPr>
          <a:lstStyle/>
          <a:p>
            <a:r>
              <a:rPr lang="uk-UA" sz="3600" dirty="0" err="1" smtClean="0"/>
              <a:t>Олівія</a:t>
            </a:r>
            <a:r>
              <a:rPr lang="uk-UA" sz="3600" dirty="0" smtClean="0"/>
              <a:t> любить поливати  квіти</a:t>
            </a:r>
            <a:endParaRPr lang="ru-RU" sz="3600" dirty="0"/>
          </a:p>
        </p:txBody>
      </p:sp>
      <p:pic>
        <p:nvPicPr>
          <p:cNvPr id="2050" name="Picture 2" descr="C:\Users\Август\Pictures\2021-01-24 фото садик\фото садик 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вгуст\Pictures\2021-01-24 фото садик\фото садик 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8228"/>
            <a:ext cx="3265499" cy="43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84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235</TotalTime>
  <Words>388</Words>
  <Application>Microsoft Office PowerPoint</Application>
  <PresentationFormat>Экран (4:3)</PresentationFormat>
  <Paragraphs>50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NewsPrint</vt:lpstr>
      <vt:lpstr>“Моя квітка найкраща”  спільний проект вихователів,дітей та їх батьків  молодшої групи “Білочка”</vt:lpstr>
      <vt:lpstr>Мета проекту</vt:lpstr>
      <vt:lpstr>завдання</vt:lpstr>
      <vt:lpstr>Очікувані результати</vt:lpstr>
      <vt:lpstr>Доглядаємо за квітами</vt:lpstr>
      <vt:lpstr>Прибираємо разом</vt:lpstr>
      <vt:lpstr>Слайд 7</vt:lpstr>
      <vt:lpstr>Мій перший парник</vt:lpstr>
      <vt:lpstr>Олівія любить поливати  квіти</vt:lpstr>
      <vt:lpstr>Мої перші досягнення</vt:lpstr>
      <vt:lpstr>Давид доглядає за квітами вдома</vt:lpstr>
      <vt:lpstr>Марк доглядає за своїми квітами</vt:lpstr>
      <vt:lpstr>Марк - дослідник</vt:lpstr>
      <vt:lpstr>Слайд 14</vt:lpstr>
      <vt:lpstr>Що спочатку , а шо потім? </vt:lpstr>
      <vt:lpstr>Малюємо штампами квітку</vt:lpstr>
      <vt:lpstr>Аплікація «Квітка»</vt:lpstr>
      <vt:lpstr>Аплікація «Квітка»</vt:lpstr>
      <vt:lpstr>Квітка  малюємо долонькою</vt:lpstr>
      <vt:lpstr>Рахуємо квіточки</vt:lpstr>
      <vt:lpstr>Велика мозаїка</vt:lpstr>
      <vt:lpstr>Маленька мозаїка</vt:lpstr>
      <vt:lpstr>Слайд 23</vt:lpstr>
      <vt:lpstr>Слайд 24</vt:lpstr>
      <vt:lpstr>Слайд 25</vt:lpstr>
      <vt:lpstr>Наші квіти на підвіконні</vt:lpstr>
      <vt:lpstr>Перші весняні квіти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квітка найкраща</dc:title>
  <dc:creator>Август</dc:creator>
  <cp:lastModifiedBy>USER</cp:lastModifiedBy>
  <cp:revision>49</cp:revision>
  <dcterms:created xsi:type="dcterms:W3CDTF">2021-01-27T19:03:56Z</dcterms:created>
  <dcterms:modified xsi:type="dcterms:W3CDTF">2021-03-30T12:37:41Z</dcterms:modified>
</cp:coreProperties>
</file>