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0" r:id="rId4"/>
    <p:sldId id="260" r:id="rId5"/>
    <p:sldId id="261" r:id="rId6"/>
    <p:sldId id="265" r:id="rId7"/>
    <p:sldId id="266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7" r:id="rId16"/>
    <p:sldId id="278" r:id="rId17"/>
    <p:sldId id="275" r:id="rId18"/>
    <p:sldId id="276" r:id="rId19"/>
    <p:sldId id="267" r:id="rId20"/>
    <p:sldId id="262" r:id="rId21"/>
    <p:sldId id="263" r:id="rId22"/>
    <p:sldId id="26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7"/>
            <a:ext cx="2212848" cy="95586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Заклад дошкільної освіти  №39 </a:t>
            </a:r>
            <a:r>
              <a:rPr lang="uk-UA" dirty="0" err="1" smtClean="0"/>
              <a:t>м.Ужгорода</a:t>
            </a:r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3717032"/>
            <a:ext cx="2639888" cy="2448271"/>
          </a:xfrm>
        </p:spPr>
        <p:txBody>
          <a:bodyPr>
            <a:noAutofit/>
          </a:bodyPr>
          <a:lstStyle/>
          <a:p>
            <a:r>
              <a:rPr lang="uk-UA" sz="4000" dirty="0" smtClean="0"/>
              <a:t>Конкурс</a:t>
            </a:r>
          </a:p>
          <a:p>
            <a:r>
              <a:rPr lang="uk-UA" sz="4000" dirty="0" smtClean="0"/>
              <a:t>дидактичних</a:t>
            </a:r>
          </a:p>
          <a:p>
            <a:r>
              <a:rPr lang="uk-UA" sz="4000" dirty="0" smtClean="0"/>
              <a:t>посібників</a:t>
            </a:r>
            <a:endParaRPr lang="uk-UA" sz="4000" dirty="0"/>
          </a:p>
        </p:txBody>
      </p:sp>
      <p:pic>
        <p:nvPicPr>
          <p:cNvPr id="7" name="Picture 2" descr="D:\Мои документы\МЕТОДИЧНА РОБОТА\метод.робота2019-2020\Конкурси\Фото  Конкурсу\IMG-9f82b9cbe8b21677c41b18fd2f346ac8-V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5942" r="5942"/>
          <a:stretch>
            <a:fillRect/>
          </a:stretch>
        </p:blipFill>
        <p:spPr bwMode="auto">
          <a:xfrm rot="420000">
            <a:off x="2891876" y="808196"/>
            <a:ext cx="5929580" cy="4554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305800" cy="792088"/>
          </a:xfrm>
        </p:spPr>
        <p:txBody>
          <a:bodyPr>
            <a:normAutofit fontScale="90000"/>
          </a:bodyPr>
          <a:lstStyle/>
          <a:p>
            <a:r>
              <a:rPr lang="uk-UA" sz="4400" b="1" dirty="0" smtClean="0"/>
              <a:t>Дидактичні ігри </a:t>
            </a:r>
            <a:r>
              <a:rPr lang="uk-UA" sz="3600" dirty="0" smtClean="0"/>
              <a:t>вихователь </a:t>
            </a:r>
            <a:r>
              <a:rPr lang="uk-UA" sz="3600" dirty="0" err="1" smtClean="0"/>
              <a:t>Піда</a:t>
            </a:r>
            <a:r>
              <a:rPr lang="uk-UA" sz="3600" dirty="0" smtClean="0"/>
              <a:t> М.А.</a:t>
            </a: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12290" name="Picture 2" descr="C:\Users\USER\Desktop\фото конк.робіт\IMG_05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8763000" cy="908720"/>
          </a:xfrm>
        </p:spPr>
        <p:txBody>
          <a:bodyPr/>
          <a:lstStyle/>
          <a:p>
            <a:r>
              <a:rPr lang="uk-UA" dirty="0" err="1" smtClean="0"/>
              <a:t>Дид.посібник</a:t>
            </a:r>
            <a:r>
              <a:rPr lang="uk-UA" dirty="0" smtClean="0"/>
              <a:t> </a:t>
            </a:r>
            <a:r>
              <a:rPr lang="uk-UA" sz="3200" dirty="0" smtClean="0"/>
              <a:t>вихователь Ситар Н.А.</a:t>
            </a: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13314" name="Picture 2" descr="C:\Users\USER\Desktop\фото конк.робіт\IMG_05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44000" cy="6093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692696"/>
          </a:xfrm>
        </p:spPr>
        <p:txBody>
          <a:bodyPr>
            <a:normAutofit fontScale="90000"/>
          </a:bodyPr>
          <a:lstStyle/>
          <a:p>
            <a:r>
              <a:rPr lang="uk-UA" dirty="0" err="1" smtClean="0"/>
              <a:t>Дид.посібник</a:t>
            </a:r>
            <a:r>
              <a:rPr lang="uk-UA" dirty="0" smtClean="0"/>
              <a:t>  </a:t>
            </a:r>
            <a:r>
              <a:rPr lang="uk-UA" sz="3600" dirty="0" smtClean="0"/>
              <a:t>вихователь Старикова Н.Р.</a:t>
            </a:r>
            <a:endParaRPr lang="uk-UA" sz="3600" dirty="0"/>
          </a:p>
        </p:txBody>
      </p:sp>
      <p:pic>
        <p:nvPicPr>
          <p:cNvPr id="1026" name="Picture 2" descr="D:\Мои документы\МЕТОДИЧНА РОБОТА\метод.робота2019-2020\Конкурси\Фото  Конкурсу\IMG-1da3832d00fe2e31a96326e73115070f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764704"/>
            <a:ext cx="4860032" cy="6093296"/>
          </a:xfrm>
          <a:prstGeom prst="rect">
            <a:avLst/>
          </a:prstGeom>
          <a:noFill/>
        </p:spPr>
      </p:pic>
      <p:pic>
        <p:nvPicPr>
          <p:cNvPr id="4" name="Picture 2" descr="D:\Мои документы\МЕТОДИЧНА РОБОТА\метод.робота2019-2020\Конкурси\Фото  Конкурсу\IMG-1ee5d97286177a0f59f7d55e412c1c9c-V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6"/>
            <a:ext cx="4427984" cy="5805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305800" cy="72008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Дидактичні ігри  </a:t>
            </a:r>
            <a:r>
              <a:rPr lang="uk-UA" sz="4000" dirty="0" smtClean="0"/>
              <a:t>вихователь </a:t>
            </a:r>
            <a:r>
              <a:rPr lang="uk-UA" sz="4000" dirty="0" err="1" smtClean="0"/>
              <a:t>Стець</a:t>
            </a:r>
            <a:r>
              <a:rPr lang="uk-UA" sz="4000" dirty="0" smtClean="0"/>
              <a:t> Г.П.</a:t>
            </a:r>
            <a:endParaRPr lang="uk-UA" sz="4000" dirty="0"/>
          </a:p>
        </p:txBody>
      </p:sp>
      <p:pic>
        <p:nvPicPr>
          <p:cNvPr id="15362" name="Picture 2" descr="C:\Users\USER\Desktop\фото конк.робіт\IMG_05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305800" cy="792088"/>
          </a:xfrm>
        </p:spPr>
        <p:txBody>
          <a:bodyPr>
            <a:normAutofit fontScale="90000"/>
          </a:bodyPr>
          <a:lstStyle/>
          <a:p>
            <a:r>
              <a:rPr lang="uk-UA" dirty="0" err="1" smtClean="0"/>
              <a:t>Дид.посібники</a:t>
            </a:r>
            <a:r>
              <a:rPr lang="uk-UA" dirty="0" smtClean="0"/>
              <a:t>  </a:t>
            </a:r>
            <a:r>
              <a:rPr lang="uk-UA" sz="3600" dirty="0" smtClean="0"/>
              <a:t>вихователь </a:t>
            </a:r>
            <a:r>
              <a:rPr lang="uk-UA" sz="3600" dirty="0" err="1" smtClean="0"/>
              <a:t>Бецанич</a:t>
            </a:r>
            <a:r>
              <a:rPr lang="uk-UA" sz="3600" dirty="0" smtClean="0"/>
              <a:t> Г.С.</a:t>
            </a:r>
            <a:endParaRPr lang="uk-UA" sz="3600" dirty="0"/>
          </a:p>
        </p:txBody>
      </p:sp>
      <p:pic>
        <p:nvPicPr>
          <p:cNvPr id="18434" name="Picture 2" descr="C:\Users\USER\Desktop\фото конк.робіт\IMG_05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4208" y="704088"/>
            <a:ext cx="2592288" cy="4309088"/>
          </a:xfrm>
        </p:spPr>
        <p:txBody>
          <a:bodyPr>
            <a:normAutofit/>
          </a:bodyPr>
          <a:lstStyle/>
          <a:p>
            <a:r>
              <a:rPr lang="uk-UA" sz="3600" dirty="0" err="1" smtClean="0"/>
              <a:t>Дид.посібники</a:t>
            </a:r>
            <a:r>
              <a:rPr lang="uk-UA" sz="3600" dirty="0" smtClean="0"/>
              <a:t> вчителя-логопеда</a:t>
            </a:r>
            <a:br>
              <a:rPr lang="uk-UA" sz="3600" dirty="0" smtClean="0"/>
            </a:br>
            <a:r>
              <a:rPr lang="uk-UA" sz="3600" dirty="0" smtClean="0"/>
              <a:t>Ємельянової Л.О.</a:t>
            </a:r>
            <a:endParaRPr lang="uk-UA" sz="3600" dirty="0"/>
          </a:p>
        </p:txBody>
      </p:sp>
      <p:pic>
        <p:nvPicPr>
          <p:cNvPr id="19458" name="Picture 2" descr="C:\Users\USER\Desktop\фото конк.робіт\IMG_05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15617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 fontScale="90000"/>
          </a:bodyPr>
          <a:lstStyle/>
          <a:p>
            <a:r>
              <a:rPr lang="uk-UA" dirty="0" err="1" smtClean="0"/>
              <a:t>Дид.посібники</a:t>
            </a:r>
            <a:r>
              <a:rPr lang="uk-UA" dirty="0" smtClean="0"/>
              <a:t> </a:t>
            </a:r>
            <a:r>
              <a:rPr lang="uk-UA" sz="3600" dirty="0" err="1" smtClean="0"/>
              <a:t>муз.керівника</a:t>
            </a:r>
            <a:r>
              <a:rPr lang="uk-UA" sz="3600" dirty="0" smtClean="0"/>
              <a:t> Гордійчук В.Т.</a:t>
            </a:r>
            <a:endParaRPr lang="uk-UA" sz="3600" dirty="0"/>
          </a:p>
        </p:txBody>
      </p:sp>
      <p:pic>
        <p:nvPicPr>
          <p:cNvPr id="3074" name="Picture 2" descr="D:\Мои документы\МЕТОДИЧНА РОБОТА\метод.робота2019-2020\Конкурси\Фото  Конкурсу\IMG-4b234c2a5e32e373f5ad36b48c91da69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4788024" cy="6093296"/>
          </a:xfrm>
          <a:prstGeom prst="rect">
            <a:avLst/>
          </a:prstGeom>
          <a:noFill/>
        </p:spPr>
      </p:pic>
      <p:pic>
        <p:nvPicPr>
          <p:cNvPr id="3075" name="Picture 3" descr="D:\Мои документы\МЕТОДИЧНА РОБОТА\метод.робота2019-2020\Конкурси\Фото  Конкурсу\IMG-08064e48e90bff703981c5dd1ae38faf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908720"/>
            <a:ext cx="4283968" cy="5949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548680"/>
          </a:xfrm>
        </p:spPr>
        <p:txBody>
          <a:bodyPr>
            <a:normAutofit fontScale="90000"/>
          </a:bodyPr>
          <a:lstStyle/>
          <a:p>
            <a:r>
              <a:rPr lang="uk-UA" dirty="0" err="1" smtClean="0"/>
              <a:t>Дид.посібник</a:t>
            </a:r>
            <a:r>
              <a:rPr lang="uk-UA" dirty="0" smtClean="0"/>
              <a:t>  </a:t>
            </a:r>
            <a:r>
              <a:rPr lang="uk-UA" sz="3600" dirty="0" smtClean="0"/>
              <a:t>вихователь </a:t>
            </a:r>
            <a:r>
              <a:rPr lang="uk-UA" sz="3600" dirty="0" err="1" smtClean="0"/>
              <a:t>Шванда</a:t>
            </a:r>
            <a:r>
              <a:rPr lang="uk-UA" sz="3600" dirty="0" smtClean="0"/>
              <a:t> Н.І. </a:t>
            </a:r>
            <a:endParaRPr lang="uk-UA" sz="3600" dirty="0"/>
          </a:p>
        </p:txBody>
      </p:sp>
      <p:pic>
        <p:nvPicPr>
          <p:cNvPr id="17410" name="Picture 2" descr="C:\Users\USER\Desktop\фото конк.робіт\IMG_05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44000" cy="6093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836712"/>
          </a:xfrm>
        </p:spPr>
        <p:txBody>
          <a:bodyPr>
            <a:normAutofit/>
          </a:bodyPr>
          <a:lstStyle/>
          <a:p>
            <a:r>
              <a:rPr lang="uk-UA" dirty="0" err="1" smtClean="0"/>
              <a:t>Дид.посібники</a:t>
            </a:r>
            <a:r>
              <a:rPr lang="uk-UA" dirty="0" smtClean="0"/>
              <a:t> </a:t>
            </a:r>
            <a:r>
              <a:rPr lang="uk-UA" sz="3600" dirty="0" smtClean="0"/>
              <a:t>вихователя Хоми С.В.</a:t>
            </a:r>
            <a:endParaRPr lang="uk-UA" sz="3600" dirty="0"/>
          </a:p>
        </p:txBody>
      </p:sp>
      <p:pic>
        <p:nvPicPr>
          <p:cNvPr id="8194" name="Picture 2" descr="D:\Мои документы\МЕТОДИЧНА РОБОТА\метод.робота2019-2020\Конкурси\Фото  Конкурсу\IMG-a5ff06ec5b7a0d4f2064fd3d931f2b93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44000" cy="6093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4704"/>
          </a:xfrm>
        </p:spPr>
        <p:txBody>
          <a:bodyPr>
            <a:normAutofit fontScale="90000"/>
          </a:bodyPr>
          <a:lstStyle/>
          <a:p>
            <a:r>
              <a:rPr lang="uk-UA" dirty="0" err="1" smtClean="0"/>
              <a:t>Бізіборд</a:t>
            </a:r>
            <a:r>
              <a:rPr lang="uk-UA" dirty="0" smtClean="0"/>
              <a:t> вихователь МАЛЕШ М.В.</a:t>
            </a:r>
            <a:endParaRPr lang="uk-UA" dirty="0"/>
          </a:p>
        </p:txBody>
      </p:sp>
      <p:pic>
        <p:nvPicPr>
          <p:cNvPr id="4098" name="Picture 2" descr="D:\Мои документы\МЕТОДИЧНА РОБОТА\метод.робота2019-2020\Конкурси\Фото  Конкурсу\IMG-7a2ff447bb5cb98d59faa3f3fd9fc8b1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2706"/>
            <a:ext cx="9144000" cy="60752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2530" name="Picture 2" descr="C:\Users\USER\Desktop\фото конк.робіт\IMG_05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836712"/>
          </a:xfrm>
        </p:spPr>
        <p:txBody>
          <a:bodyPr>
            <a:normAutofit fontScale="90000"/>
          </a:bodyPr>
          <a:lstStyle/>
          <a:p>
            <a:r>
              <a:rPr lang="uk-UA" sz="3600" b="1" dirty="0" err="1" smtClean="0"/>
              <a:t>Лепбук</a:t>
            </a:r>
            <a:r>
              <a:rPr lang="uk-UA" sz="3600" b="1" dirty="0" smtClean="0"/>
              <a:t> “У світі </a:t>
            </a:r>
            <a:r>
              <a:rPr lang="uk-UA" sz="3600" b="1" dirty="0" err="1" smtClean="0"/>
              <a:t>казки”</a:t>
            </a:r>
            <a:r>
              <a:rPr lang="uk-UA" sz="3600" b="1" dirty="0" smtClean="0"/>
              <a:t> </a:t>
            </a:r>
            <a:r>
              <a:rPr lang="uk-UA" sz="3600" dirty="0" smtClean="0"/>
              <a:t>вихователь </a:t>
            </a:r>
            <a:r>
              <a:rPr lang="uk-UA" sz="3600" dirty="0" err="1" smtClean="0"/>
              <a:t>Корнута</a:t>
            </a:r>
            <a:r>
              <a:rPr lang="uk-UA" sz="3600" dirty="0" smtClean="0"/>
              <a:t> Н.І.</a:t>
            </a:r>
            <a:endParaRPr lang="uk-UA" sz="3600" dirty="0"/>
          </a:p>
        </p:txBody>
      </p:sp>
      <p:pic>
        <p:nvPicPr>
          <p:cNvPr id="4" name="Picture 3" descr="D:\Мои документы\МЕТОДИЧНА РОБОТА\метод.робота2019-2020\Конкурси\Фото  Конкурсу\IMG-be3b5a8e1ef9304d162ebf4a97b2cf07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фото конк.робіт\IMG_0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463288" cy="6332441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4704"/>
          </a:xfrm>
        </p:spPr>
        <p:txBody>
          <a:bodyPr>
            <a:normAutofit fontScale="90000"/>
          </a:bodyPr>
          <a:lstStyle/>
          <a:p>
            <a:r>
              <a:rPr lang="uk-UA" dirty="0" err="1" smtClean="0"/>
              <a:t>Дид</a:t>
            </a:r>
            <a:r>
              <a:rPr lang="uk-UA" dirty="0" smtClean="0"/>
              <a:t>. ігри вихователь </a:t>
            </a:r>
            <a:r>
              <a:rPr lang="uk-UA" dirty="0" err="1" smtClean="0"/>
              <a:t>Бертич</a:t>
            </a:r>
            <a:r>
              <a:rPr lang="uk-UA" dirty="0" smtClean="0"/>
              <a:t> Т.Й.</a:t>
            </a:r>
            <a:endParaRPr lang="uk-UA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фото конк.робіт\IMG_05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144000" cy="6353634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908720"/>
          </a:xfrm>
        </p:spPr>
        <p:txBody>
          <a:bodyPr>
            <a:normAutofit/>
          </a:bodyPr>
          <a:lstStyle/>
          <a:p>
            <a:r>
              <a:rPr lang="uk-UA" dirty="0" err="1" smtClean="0"/>
              <a:t>Лепбук</a:t>
            </a:r>
            <a:r>
              <a:rPr lang="uk-UA" dirty="0" smtClean="0"/>
              <a:t> </a:t>
            </a:r>
            <a:r>
              <a:rPr lang="uk-UA" sz="3600" dirty="0" smtClean="0"/>
              <a:t>вихователь </a:t>
            </a:r>
            <a:r>
              <a:rPr lang="uk-UA" sz="3600" dirty="0" err="1" smtClean="0"/>
              <a:t>Запаринюк</a:t>
            </a:r>
            <a:r>
              <a:rPr lang="uk-UA" sz="3600" dirty="0" smtClean="0"/>
              <a:t> М.М.</a:t>
            </a:r>
            <a:endParaRPr lang="uk-UA" sz="3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5942" r="5942"/>
          <a:stretch>
            <a:fillRect/>
          </a:stretch>
        </p:blipFill>
        <p:spPr bwMode="auto">
          <a:xfrm>
            <a:off x="1" y="0"/>
            <a:ext cx="9144000" cy="7681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фото конк.робіт\IMG_05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4704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Інтелектуальні карти </a:t>
            </a:r>
            <a:r>
              <a:rPr lang="uk-UA" sz="2700" dirty="0" smtClean="0"/>
              <a:t>вихователь </a:t>
            </a:r>
            <a:r>
              <a:rPr lang="uk-UA" sz="2700" dirty="0" err="1" smtClean="0"/>
              <a:t>Гошко</a:t>
            </a:r>
            <a:r>
              <a:rPr lang="uk-UA" sz="2700" dirty="0" smtClean="0"/>
              <a:t> О.В.</a:t>
            </a:r>
            <a:endParaRPr lang="uk-UA" sz="2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фото конк.робіт\IMG_05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4704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Дидактичні ігри </a:t>
            </a:r>
            <a:r>
              <a:rPr lang="uk-UA" sz="3200" dirty="0" smtClean="0"/>
              <a:t> вихователь </a:t>
            </a:r>
            <a:r>
              <a:rPr lang="uk-UA" sz="3200" dirty="0" err="1" smtClean="0"/>
              <a:t>Лобанич</a:t>
            </a:r>
            <a:r>
              <a:rPr lang="uk-UA" sz="3200" dirty="0" smtClean="0"/>
              <a:t> К.В.</a:t>
            </a:r>
            <a:endParaRPr lang="uk-UA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305800" cy="720080"/>
          </a:xfrm>
        </p:spPr>
        <p:txBody>
          <a:bodyPr>
            <a:normAutofit fontScale="90000"/>
          </a:bodyPr>
          <a:lstStyle/>
          <a:p>
            <a:r>
              <a:rPr lang="uk-UA" sz="4000" b="1" dirty="0" err="1" smtClean="0"/>
              <a:t>Дид.посібники</a:t>
            </a:r>
            <a:r>
              <a:rPr lang="uk-UA" dirty="0" smtClean="0"/>
              <a:t> </a:t>
            </a:r>
            <a:r>
              <a:rPr lang="uk-UA" sz="3600" dirty="0" smtClean="0"/>
              <a:t>вихователь </a:t>
            </a:r>
            <a:r>
              <a:rPr lang="uk-UA" sz="3600" dirty="0" err="1" smtClean="0"/>
              <a:t>Некрилова</a:t>
            </a:r>
            <a:r>
              <a:rPr lang="uk-UA" sz="3600" dirty="0" smtClean="0"/>
              <a:t> Х.А.</a:t>
            </a:r>
            <a:endParaRPr lang="uk-UA" sz="3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305800" cy="360040"/>
          </a:xfrm>
        </p:spPr>
        <p:txBody>
          <a:bodyPr>
            <a:normAutofit fontScale="90000"/>
          </a:bodyPr>
          <a:lstStyle/>
          <a:p>
            <a:r>
              <a:rPr lang="uk-UA" dirty="0" err="1" smtClean="0"/>
              <a:t>Дид.посібник</a:t>
            </a:r>
            <a:r>
              <a:rPr lang="uk-UA" dirty="0" smtClean="0"/>
              <a:t> </a:t>
            </a:r>
            <a:r>
              <a:rPr lang="uk-UA" sz="3600" dirty="0" smtClean="0"/>
              <a:t>вихователь </a:t>
            </a:r>
            <a:r>
              <a:rPr lang="uk-UA" sz="3600" dirty="0" err="1" smtClean="0"/>
              <a:t>Молнар</a:t>
            </a:r>
            <a:r>
              <a:rPr lang="uk-UA" sz="3600" dirty="0" smtClean="0"/>
              <a:t> Л.В.</a:t>
            </a:r>
            <a:endParaRPr lang="uk-UA" sz="3600" dirty="0"/>
          </a:p>
        </p:txBody>
      </p:sp>
      <p:pic>
        <p:nvPicPr>
          <p:cNvPr id="6146" name="Picture 2" descr="D:\Мои документы\МЕТОДИЧНА РОБОТА\метод.робота2019-2020\Конкурси\Фото  Конкурсу\IMG-32e9f97477f76eadbb6af5c3a69be8f8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/>
          </a:bodyPr>
          <a:lstStyle/>
          <a:p>
            <a:r>
              <a:rPr lang="uk-UA" sz="4000" dirty="0" err="1" smtClean="0"/>
              <a:t>Дид.посібник</a:t>
            </a:r>
            <a:r>
              <a:rPr lang="uk-UA" sz="4000" dirty="0" smtClean="0"/>
              <a:t>  </a:t>
            </a:r>
            <a:r>
              <a:rPr lang="uk-UA" sz="3200" dirty="0" smtClean="0"/>
              <a:t>вихователь Архангельська М.І.</a:t>
            </a:r>
            <a:endParaRPr lang="uk-UA" sz="4400" dirty="0"/>
          </a:p>
        </p:txBody>
      </p:sp>
      <p:pic>
        <p:nvPicPr>
          <p:cNvPr id="10242" name="Picture 2" descr="C:\Users\USER\Desktop\фото конк.робіт\IMG_05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sz="5400" dirty="0" smtClean="0"/>
              <a:t> </a:t>
            </a:r>
            <a:br>
              <a:rPr lang="uk-UA" sz="5400" dirty="0" smtClean="0"/>
            </a:br>
            <a:r>
              <a:rPr lang="uk-UA" sz="3600" dirty="0" smtClean="0"/>
              <a:t> </a:t>
            </a:r>
            <a:br>
              <a:rPr lang="uk-UA" sz="3600" dirty="0" smtClean="0"/>
            </a:br>
            <a:r>
              <a:rPr lang="uk-UA" sz="3600" b="1" dirty="0" err="1" smtClean="0"/>
              <a:t>Дид.посібник</a:t>
            </a:r>
            <a:r>
              <a:rPr lang="uk-UA" sz="3600" b="1" dirty="0" smtClean="0"/>
              <a:t> «Бабусина </a:t>
            </a:r>
            <a:r>
              <a:rPr lang="uk-UA" sz="3600" b="1" dirty="0" err="1" smtClean="0"/>
              <a:t>скриня»</a:t>
            </a:r>
            <a:r>
              <a:rPr lang="uk-UA" sz="3100" dirty="0" err="1" smtClean="0"/>
              <a:t>Вихователь</a:t>
            </a:r>
            <a:r>
              <a:rPr lang="uk-UA" sz="3100" dirty="0" smtClean="0"/>
              <a:t> </a:t>
            </a:r>
            <a:r>
              <a:rPr lang="uk-UA" sz="3100" dirty="0" err="1" smtClean="0"/>
              <a:t>Пуйко</a:t>
            </a:r>
            <a:r>
              <a:rPr lang="uk-UA" sz="3100" dirty="0" smtClean="0"/>
              <a:t> Г.І.</a:t>
            </a:r>
            <a:endParaRPr lang="uk-UA" sz="31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5"/>
            <a:ext cx="9144000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81</TotalTime>
  <Words>107</Words>
  <Application>Microsoft Office PowerPoint</Application>
  <PresentationFormat>Экран (4:3)</PresentationFormat>
  <Paragraphs>23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Поток</vt:lpstr>
      <vt:lpstr>Заклад дошкільної освіти  №39 м.Ужгорода</vt:lpstr>
      <vt:lpstr>Слайд 2</vt:lpstr>
      <vt:lpstr>Слайд 3</vt:lpstr>
      <vt:lpstr>Інтелектуальні карти вихователь Гошко О.В.</vt:lpstr>
      <vt:lpstr>Дидактичні ігри  вихователь Лобанич К.В.</vt:lpstr>
      <vt:lpstr>Дид.посібники вихователь Некрилова Х.А.</vt:lpstr>
      <vt:lpstr>Дид.посібник вихователь Молнар Л.В.</vt:lpstr>
      <vt:lpstr>Дид.посібник  вихователь Архангельська М.І.</vt:lpstr>
      <vt:lpstr>     Дид.посібник «Бабусина скриня»Вихователь Пуйко Г.І.</vt:lpstr>
      <vt:lpstr>Дидактичні ігри вихователь Піда М.А. </vt:lpstr>
      <vt:lpstr>Дид.посібник вихователь Ситар Н.А. </vt:lpstr>
      <vt:lpstr>Дид.посібник  вихователь Старикова Н.Р.</vt:lpstr>
      <vt:lpstr>Дидактичні ігри  вихователь Стець Г.П.</vt:lpstr>
      <vt:lpstr>Дид.посібники  вихователь Бецанич Г.С.</vt:lpstr>
      <vt:lpstr>Дид.посібники вчителя-логопеда Ємельянової Л.О.</vt:lpstr>
      <vt:lpstr>Дид.посібники муз.керівника Гордійчук В.Т.</vt:lpstr>
      <vt:lpstr>Дид.посібник  вихователь Шванда Н.І. </vt:lpstr>
      <vt:lpstr>Дид.посібники вихователя Хоми С.В.</vt:lpstr>
      <vt:lpstr>Бізіборд вихователь МАЛЕШ М.В.</vt:lpstr>
      <vt:lpstr>Лепбук “У світі казки” вихователь Корнута Н.І.</vt:lpstr>
      <vt:lpstr>Дид. ігри вихователь Бертич Т.Й.</vt:lpstr>
      <vt:lpstr>Лепбук вихователь Запаринюк М.М.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13</cp:revision>
  <dcterms:created xsi:type="dcterms:W3CDTF">2021-02-24T13:36:55Z</dcterms:created>
  <dcterms:modified xsi:type="dcterms:W3CDTF">2021-02-26T07:38:15Z</dcterms:modified>
</cp:coreProperties>
</file>