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-74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3510B-1907-4AD9-9A82-EFCC0D33B25C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95C7-E895-43B2-8EAD-0454973D9C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6020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3510B-1907-4AD9-9A82-EFCC0D33B25C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95C7-E895-43B2-8EAD-0454973D9C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9949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3510B-1907-4AD9-9A82-EFCC0D33B25C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95C7-E895-43B2-8EAD-0454973D9C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9593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3510B-1907-4AD9-9A82-EFCC0D33B25C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95C7-E895-43B2-8EAD-0454973D9C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0874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3510B-1907-4AD9-9A82-EFCC0D33B25C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95C7-E895-43B2-8EAD-0454973D9C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695940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3510B-1907-4AD9-9A82-EFCC0D33B25C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95C7-E895-43B2-8EAD-0454973D9C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4165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3510B-1907-4AD9-9A82-EFCC0D33B25C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95C7-E895-43B2-8EAD-0454973D9C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7456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3510B-1907-4AD9-9A82-EFCC0D33B25C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95C7-E895-43B2-8EAD-0454973D9C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8055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3510B-1907-4AD9-9A82-EFCC0D33B25C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95C7-E895-43B2-8EAD-0454973D9C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8286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3510B-1907-4AD9-9A82-EFCC0D33B25C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95C7-E895-43B2-8EAD-0454973D9C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7218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3510B-1907-4AD9-9A82-EFCC0D33B25C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95C7-E895-43B2-8EAD-0454973D9C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6526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3510B-1907-4AD9-9A82-EFCC0D33B25C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95C7-E895-43B2-8EAD-0454973D9C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4042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3510B-1907-4AD9-9A82-EFCC0D33B25C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95C7-E895-43B2-8EAD-0454973D9C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2847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3510B-1907-4AD9-9A82-EFCC0D33B25C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95C7-E895-43B2-8EAD-0454973D9C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5624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3510B-1907-4AD9-9A82-EFCC0D33B25C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95C7-E895-43B2-8EAD-0454973D9C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7045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3510B-1907-4AD9-9A82-EFCC0D33B25C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695C7-E895-43B2-8EAD-0454973D9C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4197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3510B-1907-4AD9-9A82-EFCC0D33B25C}" type="datetimeFigureOut">
              <a:rPr lang="ru-RU" smtClean="0"/>
              <a:pPr/>
              <a:t>23.02.2021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A3695C7-E895-43B2-8EAD-0454973D9C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47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2100" y="176784"/>
            <a:ext cx="8825658" cy="3329581"/>
          </a:xfrm>
        </p:spPr>
        <p:txBody>
          <a:bodyPr anchor="t"/>
          <a:lstStyle/>
          <a:p>
            <a:pPr algn="ctr"/>
            <a:r>
              <a:rPr lang="uk-UA" sz="6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Вправи для слухняних пальчиків</a:t>
            </a:r>
            <a:endParaRPr lang="ru-RU" sz="6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5064" y="3401609"/>
            <a:ext cx="7766936" cy="1096899"/>
          </a:xfrm>
        </p:spPr>
        <p:txBody>
          <a:bodyPr>
            <a:normAutofit/>
          </a:bodyPr>
          <a:lstStyle/>
          <a:p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Виконали діти логопедичної групи </a:t>
            </a:r>
          </a:p>
          <a:p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 №39 м. Ужгорода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артинки по запросу &quot;вправи для пальців рук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752" y="3619499"/>
            <a:ext cx="60960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351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Завдання пальчикової гімнастики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гімнастика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сприяє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загальному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інтелектуальних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здібностей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допомагає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готувати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руку до письма.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пальчикових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вправ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обходиться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жодне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образотворчості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знімають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напруження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дрібних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м'язів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кистей рук, яке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виникає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малювання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32660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83424" y="1302744"/>
            <a:ext cx="3465537" cy="46207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5118" y="307848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uk-UA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ВПРАВИ З ОЛІВЦЯМИ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2344" y="1302744"/>
            <a:ext cx="3465536" cy="46207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76373" y="1216152"/>
            <a:ext cx="4231387" cy="564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11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6518" y="82522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Cooper Black" panose="0208090404030B020404" pitchFamily="18" charset="0"/>
                <a:cs typeface="Times New Roman" panose="02020603050405020304" pitchFamily="18" charset="0"/>
              </a:rPr>
              <a:t>“</a:t>
            </a:r>
            <a:r>
              <a:rPr lang="uk-UA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Шнурування</a:t>
            </a:r>
            <a:r>
              <a:rPr lang="en-US" sz="5400" dirty="0" smtClean="0">
                <a:latin typeface="Cooper Black" panose="0208090404030B020404" pitchFamily="18" charset="0"/>
                <a:cs typeface="Times New Roman" panose="02020603050405020304" pitchFamily="18" charset="0"/>
              </a:rPr>
              <a:t>”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339" y="1046188"/>
            <a:ext cx="4242273" cy="56563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9868" y="1046188"/>
            <a:ext cx="2752209" cy="20641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30167" y="1046188"/>
            <a:ext cx="4249057" cy="56654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30702" y="3454227"/>
            <a:ext cx="2436244" cy="32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90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7374" y="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uk-UA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Вправа </a:t>
            </a:r>
            <a:r>
              <a:rPr lang="en-US" sz="5400" dirty="0" smtClean="0">
                <a:latin typeface="Cooper Black" panose="0208090404030B020404" pitchFamily="18" charset="0"/>
                <a:cs typeface="Times New Roman" panose="02020603050405020304" pitchFamily="18" charset="0"/>
              </a:rPr>
              <a:t>“</a:t>
            </a:r>
            <a:r>
              <a:rPr lang="uk-UA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Гуздики</a:t>
            </a:r>
            <a:r>
              <a:rPr lang="en-US" sz="5400" dirty="0" smtClean="0">
                <a:latin typeface="Cooper Black" panose="0208090404030B020404" pitchFamily="18" charset="0"/>
                <a:cs typeface="Times New Roman" panose="02020603050405020304" pitchFamily="18" charset="0"/>
              </a:rPr>
              <a:t>”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7334" y="1182497"/>
            <a:ext cx="3726942" cy="49692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2333" y="1182497"/>
            <a:ext cx="6669108" cy="500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4439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5078" y="124968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Cooper Black" panose="0208090404030B020404" pitchFamily="18" charset="0"/>
                <a:cs typeface="Times New Roman" panose="02020603050405020304" pitchFamily="18" charset="0"/>
              </a:rPr>
              <a:t>“</a:t>
            </a:r>
            <a:r>
              <a:rPr lang="uk-UA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Веселі мотузки</a:t>
            </a:r>
            <a:r>
              <a:rPr lang="en-US" sz="5400" dirty="0" smtClean="0">
                <a:latin typeface="Cooper Black" panose="0208090404030B020404" pitchFamily="18" charset="0"/>
                <a:cs typeface="Times New Roman" panose="02020603050405020304" pitchFamily="18" charset="0"/>
              </a:rPr>
              <a:t>”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" y="1409192"/>
            <a:ext cx="3754374" cy="50058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0634" y="1409192"/>
            <a:ext cx="3754374" cy="50058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57032" y="1409192"/>
            <a:ext cx="3754374" cy="500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6680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0798" y="262128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latin typeface="Cooper Black" panose="0208090404030B020404" pitchFamily="18" charset="0"/>
                <a:cs typeface="Times New Roman" panose="02020603050405020304" pitchFamily="18" charset="0"/>
              </a:rPr>
              <a:t>“</a:t>
            </a:r>
            <a:r>
              <a:rPr lang="uk-UA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Чарівні горішки </a:t>
            </a:r>
            <a:r>
              <a:rPr lang="en-US" sz="4800" dirty="0" smtClean="0">
                <a:latin typeface="Cooper Black" panose="0208090404030B020404" pitchFamily="18" charset="0"/>
                <a:cs typeface="Times New Roman" panose="02020603050405020304" pitchFamily="18" charset="0"/>
              </a:rPr>
              <a:t>”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5527" y="1125728"/>
            <a:ext cx="3666744" cy="27500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0723" y="1125728"/>
            <a:ext cx="3666743" cy="27500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8626" y="4107943"/>
            <a:ext cx="3666743" cy="275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8370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Вправи з м’ячиками </a:t>
            </a:r>
            <a:endParaRPr lang="uk-UA" dirty="0"/>
          </a:p>
        </p:txBody>
      </p:sp>
      <p:pic>
        <p:nvPicPr>
          <p:cNvPr id="1026" name="Picture 2" descr="C:\Users\USER\Desktop\індив.роб\підгрупові заняття\зображення_viber_2021-02-23_08-41-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7990"/>
            <a:ext cx="2911078" cy="3881437"/>
          </a:xfrm>
          <a:prstGeom prst="rect">
            <a:avLst/>
          </a:prstGeom>
          <a:noFill/>
        </p:spPr>
      </p:pic>
      <p:pic>
        <p:nvPicPr>
          <p:cNvPr id="1027" name="Picture 3" descr="C:\Users\USER\Desktop\індив.роб\підгрупові заняття\зображення_viber_2021-02-23_08-41-14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790968" y="0"/>
            <a:ext cx="2951544" cy="3935392"/>
          </a:xfrm>
          <a:prstGeom prst="rect">
            <a:avLst/>
          </a:prstGeom>
          <a:noFill/>
        </p:spPr>
      </p:pic>
      <p:pic>
        <p:nvPicPr>
          <p:cNvPr id="1028" name="Picture 4" descr="C:\Users\USER\Desktop\індив.роб\підгрупові заняття\зображення_viber_2021-02-23_08-41-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7827" y="1209233"/>
            <a:ext cx="3032567" cy="4043422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48681" y="4107941"/>
            <a:ext cx="3666745" cy="275005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139</TotalTime>
  <Words>40</Words>
  <Application>Microsoft Office PowerPoint</Application>
  <PresentationFormat>Произвольный</PresentationFormat>
  <Paragraphs>11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Грань</vt:lpstr>
      <vt:lpstr>Вправи для слухняних пальчиків</vt:lpstr>
      <vt:lpstr>Завдання пальчикової гімнастики</vt:lpstr>
      <vt:lpstr>ВПРАВИ З ОЛІВЦЯМИ</vt:lpstr>
      <vt:lpstr>“Шнурування”</vt:lpstr>
      <vt:lpstr>Вправа “Гуздики”</vt:lpstr>
      <vt:lpstr>“Веселі мотузки”</vt:lpstr>
      <vt:lpstr>“Чарівні горішки ”</vt:lpstr>
      <vt:lpstr>Вправи з м’ячиками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Пальчикові вправи</dc:title>
  <dc:creator>Ємельянов Кирилл</dc:creator>
  <cp:lastModifiedBy>USER</cp:lastModifiedBy>
  <cp:revision>10</cp:revision>
  <dcterms:created xsi:type="dcterms:W3CDTF">2021-02-17T14:16:51Z</dcterms:created>
  <dcterms:modified xsi:type="dcterms:W3CDTF">2021-02-23T11:17:42Z</dcterms:modified>
</cp:coreProperties>
</file>