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6" r:id="rId2"/>
    <p:sldId id="277" r:id="rId3"/>
    <p:sldId id="304" r:id="rId4"/>
    <p:sldId id="305" r:id="rId5"/>
    <p:sldId id="256" r:id="rId6"/>
    <p:sldId id="324" r:id="rId7"/>
    <p:sldId id="325" r:id="rId8"/>
    <p:sldId id="291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317" r:id="rId17"/>
    <p:sldId id="286" r:id="rId18"/>
    <p:sldId id="287" r:id="rId19"/>
    <p:sldId id="288" r:id="rId20"/>
    <p:sldId id="289" r:id="rId21"/>
    <p:sldId id="296" r:id="rId22"/>
    <p:sldId id="290" r:id="rId23"/>
    <p:sldId id="293" r:id="rId24"/>
    <p:sldId id="294" r:id="rId25"/>
    <p:sldId id="295" r:id="rId26"/>
    <p:sldId id="297" r:id="rId27"/>
    <p:sldId id="322" r:id="rId28"/>
    <p:sldId id="257" r:id="rId29"/>
    <p:sldId id="311" r:id="rId30"/>
    <p:sldId id="258" r:id="rId31"/>
    <p:sldId id="259" r:id="rId32"/>
    <p:sldId id="262" r:id="rId33"/>
    <p:sldId id="265" r:id="rId34"/>
    <p:sldId id="313" r:id="rId35"/>
    <p:sldId id="300" r:id="rId36"/>
    <p:sldId id="328" r:id="rId37"/>
    <p:sldId id="327" r:id="rId38"/>
    <p:sldId id="309" r:id="rId39"/>
    <p:sldId id="31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89027" autoAdjust="0"/>
  </p:normalViewPr>
  <p:slideViewPr>
    <p:cSldViewPr>
      <p:cViewPr varScale="1">
        <p:scale>
          <a:sx n="36" d="100"/>
          <a:sy n="36" d="100"/>
        </p:scale>
        <p:origin x="-23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en-US" dirty="0" smtClean="0"/>
              <a:t>										</a:t>
            </a:r>
            <a:r>
              <a:rPr lang="uk-UA" dirty="0" err="1" smtClean="0">
                <a:solidFill>
                  <a:srgbClr val="FF0000"/>
                </a:solidFill>
              </a:rPr>
              <a:t>ДЕВ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>
                <a:solidFill>
                  <a:srgbClr val="FF0000"/>
                </a:solidFill>
              </a:rPr>
              <a:t>ЕС</a:t>
            </a:r>
            <a:r>
              <a:rPr lang="uk-UA" dirty="0" smtClean="0">
                <a:solidFill>
                  <a:srgbClr val="FF0000"/>
                </a:solidFill>
              </a:rPr>
              <a:t> ЛАЧО 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Рабочий стол\na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6552727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чий стол\Циган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499123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чий стол\Циган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912767" cy="6479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бочий стол\Циган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504056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чий стол\Циган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056784" cy="8422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абочий стол\Циган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68052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ий стол\Циган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0"/>
            <a:ext cx="54726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322494" cy="62333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4614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mpot.org.ua/uploads/posts/2012-09/1348217236_kibitk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10500" cy="61459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82752" cy="12192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Циганське житло кибитка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s0.tchkcdn.com/g2-XW9NdZlxG4HGo2nFYLCNVw/travel/660x0/w/0/1-2-5-5-10255/03_gypsy_vardo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7560840" cy="5724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D:\Рабочий стол\2138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0485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24000"/>
            <a:ext cx="8640960" cy="492933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Колись давно-давно, коли ще звірина і люди розмовляли однією мовою, вирішив Бог перевірити, як же живуть люди на новоствореній землі?</a:t>
            </a:r>
          </a:p>
          <a:p>
            <a:pPr lvl="1"/>
            <a:r>
              <a:rPr lang="uk-UA" dirty="0" smtClean="0">
                <a:solidFill>
                  <a:srgbClr val="FFFF00"/>
                </a:solidFill>
              </a:rPr>
              <a:t>І побачив він, що є тут один народ: веселий, співучий, всі гарні чорноволосі, надзвичайно люблять тварин, і люблять жити не в хатах, а у невеликих наметах, що пересуваються на возах конями, і особливе ставлення у них до дітей і до пісень. Послухав Бог їх пісні, і так вони йому сподобалися, що вирішив він розповсюдити їх по всій землі, щоб всюди лунали вони і розвеселяли світ.. Тому живуть на всіх частинах землі </a:t>
            </a:r>
            <a:r>
              <a:rPr lang="uk-UA" dirty="0" err="1" smtClean="0">
                <a:solidFill>
                  <a:srgbClr val="FFFF00"/>
                </a:solidFill>
              </a:rPr>
              <a:t>роми</a:t>
            </a:r>
            <a:r>
              <a:rPr lang="uk-UA" dirty="0" smtClean="0">
                <a:solidFill>
                  <a:srgbClr val="FFFF00"/>
                </a:solidFill>
              </a:rPr>
              <a:t>, а піснями їх захоплюється уся земля.</a:t>
            </a:r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r>
              <a:rPr lang="uk-UA" dirty="0" smtClean="0"/>
              <a:t>Легенда про походження циган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Рабочий стол\Romany-Gypsies-590x4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404665"/>
            <a:ext cx="712879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017" y="1988840"/>
            <a:ext cx="6897979" cy="175432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Іграшки маленьких</a:t>
            </a:r>
          </a:p>
          <a:p>
            <a:pPr algn="ctr"/>
            <a:r>
              <a:rPr lang="uk-U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ромів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83671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Іграшки та забавки маленьких </a:t>
            </a:r>
            <a:r>
              <a:rPr lang="uk-UA" sz="2800" dirty="0" err="1" smtClean="0"/>
              <a:t>ромів</a:t>
            </a:r>
            <a:endParaRPr lang="ru-RU" sz="2800" dirty="0"/>
          </a:p>
        </p:txBody>
      </p:sp>
      <p:pic>
        <p:nvPicPr>
          <p:cNvPr id="49156" name="Picture 4" descr="D:\Рабочий стол\NcdQsFSZL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4744" y="0"/>
            <a:ext cx="12192001" cy="7299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Рабочий стол\Новая папка (2)\0_9ad4e_773fda64_-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824536" cy="5295354"/>
          </a:xfrm>
          <a:prstGeom prst="rect">
            <a:avLst/>
          </a:prstGeom>
          <a:noFill/>
        </p:spPr>
      </p:pic>
      <p:pic>
        <p:nvPicPr>
          <p:cNvPr id="50179" name="Picture 3" descr="D:\Рабочий стол\Новая папка (2)\c2917e3b4158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338437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Рабочий стол\Новая папка (2)\image_4417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960440" cy="5256584"/>
          </a:xfrm>
          <a:prstGeom prst="rect">
            <a:avLst/>
          </a:prstGeom>
          <a:noFill/>
        </p:spPr>
      </p:pic>
      <p:pic>
        <p:nvPicPr>
          <p:cNvPr id="51203" name="Picture 3" descr="D:\Рабочий стол\Новая папка (2)\kukly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96044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Рабочий стол\Новая папка (2)\12f6145467a7c1485d91000d37d541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752528" cy="6408712"/>
          </a:xfrm>
          <a:prstGeom prst="rect">
            <a:avLst/>
          </a:prstGeom>
          <a:noFill/>
        </p:spPr>
      </p:pic>
      <p:pic>
        <p:nvPicPr>
          <p:cNvPr id="52227" name="Picture 3" descr="D:\Рабочий стол\Новая папка (2)\17481814.sdig3zmjn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406794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3978" y="1844824"/>
            <a:ext cx="7156063" cy="175432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Традиційні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професії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 ремесла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4743971" cy="4743971"/>
          </a:xfrm>
          <a:prstGeom prst="rect">
            <a:avLst/>
          </a:prstGeom>
          <a:noFill/>
        </p:spPr>
      </p:pic>
      <p:pic>
        <p:nvPicPr>
          <p:cNvPr id="2051" name="Picture 3" descr="C:\Users\USER\Desktop\hqdefaul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чий стол\0fee9511f99657c04e542bef8a9a3e4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4887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Рабочий стол\1017243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848872" cy="5369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G: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47" y="383704"/>
            <a:ext cx="8519825" cy="6069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бочий стол\кузн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56285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абочий стол\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550" y="1162050"/>
            <a:ext cx="7200900" cy="504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абочий стол\zz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863" y="441324"/>
            <a:ext cx="6897513" cy="604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Рабочий стол\142126949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696" y="404664"/>
            <a:ext cx="8213154" cy="5475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Рабочий стол\IMG_8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5884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Рабочий стол\29-unian_295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404664"/>
            <a:ext cx="7881254" cy="5713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Рабочий стол\541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" y="349250"/>
            <a:ext cx="8255000" cy="641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Рабочий стол\1340294677_99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857528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52400"/>
            <a:ext cx="3322712" cy="1219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Плетіння</a:t>
            </a:r>
            <a:r>
              <a:rPr lang="ru-RU" dirty="0" smtClean="0"/>
              <a:t> </a:t>
            </a:r>
            <a:r>
              <a:rPr lang="ru-RU" dirty="0" err="1" smtClean="0"/>
              <a:t>віників</a:t>
            </a:r>
            <a:endParaRPr lang="ru-RU" dirty="0"/>
          </a:p>
        </p:txBody>
      </p:sp>
      <p:pic>
        <p:nvPicPr>
          <p:cNvPr id="9218" name="Picture 2" descr="D:\Рабочий стол\htmlconvd-QOIIsf_html_1fc62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5041900" cy="612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903" y="980728"/>
            <a:ext cx="7682820" cy="511256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Прапор та Герб </a:t>
            </a:r>
            <a:r>
              <a:rPr lang="uk-UA" dirty="0" err="1" smtClean="0"/>
              <a:t>ромів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G:\1152934-081051-3x130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03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523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76200"/>
            <a:ext cx="9753600" cy="701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52400"/>
            <a:ext cx="3240360" cy="1219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Роми</a:t>
            </a:r>
            <a:r>
              <a:rPr lang="ru-RU" dirty="0" smtClean="0"/>
              <a:t> – </a:t>
            </a:r>
            <a:r>
              <a:rPr lang="ru-RU" dirty="0" err="1" smtClean="0"/>
              <a:t>гарні</a:t>
            </a:r>
            <a:r>
              <a:rPr lang="ru-RU" dirty="0" smtClean="0"/>
              <a:t> </a:t>
            </a:r>
            <a:r>
              <a:rPr lang="ru-RU" dirty="0" err="1" smtClean="0"/>
              <a:t>артисти</a:t>
            </a:r>
            <a:endParaRPr lang="ru-RU" dirty="0"/>
          </a:p>
        </p:txBody>
      </p:sp>
      <p:pic>
        <p:nvPicPr>
          <p:cNvPr id="18434" name="Picture 2" descr="D:\Рабочий стол\11OGJkUVQw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548091" cy="62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абочий стол\img-376412-1e6b2397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40871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  <a:solidFill>
            <a:srgbClr val="002060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isometricLeftDown"/>
            <a:lightRig rig="threePt" dir="t"/>
          </a:scene3d>
        </p:spPr>
        <p:txBody>
          <a:bodyPr>
            <a:normAutofit/>
          </a:bodyPr>
          <a:lstStyle/>
          <a:p>
            <a:endParaRPr lang="uk-UA" sz="4000" dirty="0" smtClean="0"/>
          </a:p>
          <a:p>
            <a:endParaRPr lang="uk-UA" sz="4000" dirty="0" smtClean="0"/>
          </a:p>
          <a:p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ЦИГАНСЬКИЙ НАРОДНИЙ         			КОСТЮМ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D:\Рабочий стол\Цигани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70426" cy="706979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494"/>
            <a:ext cx="4139952" cy="682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327</TotalTime>
  <Words>150</Words>
  <Application>Microsoft Office PowerPoint</Application>
  <PresentationFormat>Экран (4:3)</PresentationFormat>
  <Paragraphs>17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Бумажная</vt:lpstr>
      <vt:lpstr>          ДЕВ ЕС ЛАЧО ! </vt:lpstr>
      <vt:lpstr>Легенда про походження циган</vt:lpstr>
      <vt:lpstr>Слайд 3</vt:lpstr>
      <vt:lpstr>Слайд 4</vt:lpstr>
      <vt:lpstr>Слайд 5</vt:lpstr>
      <vt:lpstr>Роми – гарні артисти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Циганське житло кибитка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Плетіння віників</vt:lpstr>
      <vt:lpstr>Прапор та Герб ромів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</dc:creator>
  <cp:lastModifiedBy>USER</cp:lastModifiedBy>
  <cp:revision>47</cp:revision>
  <dcterms:created xsi:type="dcterms:W3CDTF">2016-03-21T20:05:02Z</dcterms:created>
  <dcterms:modified xsi:type="dcterms:W3CDTF">2020-02-12T13:26:15Z</dcterms:modified>
</cp:coreProperties>
</file>