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0D6"/>
    <a:srgbClr val="9933FF"/>
    <a:srgbClr val="041592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9F35D-4FF2-45BB-9F4D-51365839DB70}" type="doc">
      <dgm:prSet loTypeId="urn:microsoft.com/office/officeart/2005/8/layout/matrix1" loCatId="matrix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6967103-BA02-4697-AE8E-1587395B8553}">
      <dgm:prSet phldrT="[Текст]" custT="1"/>
      <dgm:spPr/>
      <dgm:t>
        <a:bodyPr/>
        <a:lstStyle/>
        <a:p>
          <a:r>
            <a:rPr lang="uk-UA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Сучасні технології музичного виховання</a:t>
          </a:r>
          <a:endParaRPr lang="ru-RU" sz="4000" b="1" i="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B8630E2-00DB-496F-8333-84F59D7CBF53}" type="parTrans" cxnId="{62FF328B-4DA8-47BE-97CF-E7EE7B7BB0EA}">
      <dgm:prSet/>
      <dgm:spPr/>
      <dgm:t>
        <a:bodyPr/>
        <a:lstStyle/>
        <a:p>
          <a:endParaRPr lang="ru-RU"/>
        </a:p>
      </dgm:t>
    </dgm:pt>
    <dgm:pt modelId="{4A3C182F-549B-4727-BA36-A71B01ABEB53}" type="sibTrans" cxnId="{62FF328B-4DA8-47BE-97CF-E7EE7B7BB0EA}">
      <dgm:prSet/>
      <dgm:spPr/>
      <dgm:t>
        <a:bodyPr/>
        <a:lstStyle/>
        <a:p>
          <a:endParaRPr lang="ru-RU"/>
        </a:p>
      </dgm:t>
    </dgm:pt>
    <dgm:pt modelId="{D2933776-76FE-4468-ABED-7DC1D15105F6}">
      <dgm:prSet phldrT="[Текст]" custT="1"/>
      <dgm:spPr/>
      <dgm:t>
        <a:bodyPr/>
        <a:lstStyle/>
        <a:p>
          <a:r>
            <a:rPr lang="uk-UA" sz="5000" i="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Дихальна гімнастика</a:t>
          </a:r>
          <a:r>
            <a:rPr lang="uk-UA" sz="5000" b="0" i="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5000" b="0" i="0" dirty="0"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0E95C4E-85A0-4A40-A482-7DEF162223C5}" type="parTrans" cxnId="{F222A605-7A07-4516-9EB6-D1199D4335FE}">
      <dgm:prSet/>
      <dgm:spPr/>
      <dgm:t>
        <a:bodyPr/>
        <a:lstStyle/>
        <a:p>
          <a:endParaRPr lang="ru-RU" dirty="0"/>
        </a:p>
      </dgm:t>
    </dgm:pt>
    <dgm:pt modelId="{6D61B714-1686-4F12-82FF-41A5CABB8254}" type="sibTrans" cxnId="{F222A605-7A07-4516-9EB6-D1199D4335FE}">
      <dgm:prSet/>
      <dgm:spPr/>
      <dgm:t>
        <a:bodyPr/>
        <a:lstStyle/>
        <a:p>
          <a:endParaRPr lang="ru-RU"/>
        </a:p>
      </dgm:t>
    </dgm:pt>
    <dgm:pt modelId="{AAB5FA2F-0612-4BED-8084-0744E5DD836B}">
      <dgm:prSet phldrT="[Текст]" custT="1"/>
      <dgm:spPr/>
      <dgm:t>
        <a:bodyPr/>
        <a:lstStyle/>
        <a:p>
          <a:r>
            <a:rPr lang="uk-UA" sz="4800" i="0" dirty="0" smtClean="0">
              <a:latin typeface="Times New Roman" pitchFamily="18" charset="0"/>
              <a:cs typeface="Times New Roman" pitchFamily="18" charset="0"/>
            </a:rPr>
            <a:t>Артикуляцій</a:t>
          </a:r>
          <a:r>
            <a:rPr lang="ru-RU" sz="4800" i="0" dirty="0" err="1" smtClean="0">
              <a:latin typeface="Times New Roman" pitchFamily="18" charset="0"/>
              <a:cs typeface="Times New Roman" pitchFamily="18" charset="0"/>
            </a:rPr>
            <a:t>н</a:t>
          </a:r>
          <a:r>
            <a:rPr lang="uk-UA" sz="4800" i="0" dirty="0" smtClean="0">
              <a:latin typeface="Times New Roman" pitchFamily="18" charset="0"/>
              <a:cs typeface="Times New Roman" pitchFamily="18" charset="0"/>
            </a:rPr>
            <a:t>а гімнастика</a:t>
          </a:r>
          <a:endParaRPr lang="ru-RU" sz="4800" i="0" dirty="0">
            <a:latin typeface="Times New Roman" pitchFamily="18" charset="0"/>
            <a:cs typeface="Times New Roman" pitchFamily="18" charset="0"/>
          </a:endParaRPr>
        </a:p>
      </dgm:t>
    </dgm:pt>
    <dgm:pt modelId="{CAFB8EB2-68BD-46C4-8A2C-6D960278BE05}" type="parTrans" cxnId="{87601A58-CF2C-405A-98D3-8C8EA45567EF}">
      <dgm:prSet/>
      <dgm:spPr/>
      <dgm:t>
        <a:bodyPr/>
        <a:lstStyle/>
        <a:p>
          <a:endParaRPr lang="ru-RU"/>
        </a:p>
      </dgm:t>
    </dgm:pt>
    <dgm:pt modelId="{08986D88-BA3C-40C6-820B-A6BB980E6E18}" type="sibTrans" cxnId="{87601A58-CF2C-405A-98D3-8C8EA45567EF}">
      <dgm:prSet/>
      <dgm:spPr/>
      <dgm:t>
        <a:bodyPr/>
        <a:lstStyle/>
        <a:p>
          <a:endParaRPr lang="ru-RU"/>
        </a:p>
      </dgm:t>
    </dgm:pt>
    <dgm:pt modelId="{68B4EC0C-B091-465E-9B6B-0F8D42CB1B06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Оздоровчі та фон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о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педичні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вправи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C4A915-EC08-4889-A5FE-BE3974C8D8D1}" type="parTrans" cxnId="{12A7920F-79C9-4EB0-9A70-4FFD6C4E39A2}">
      <dgm:prSet/>
      <dgm:spPr/>
      <dgm:t>
        <a:bodyPr/>
        <a:lstStyle/>
        <a:p>
          <a:endParaRPr lang="ru-RU"/>
        </a:p>
      </dgm:t>
    </dgm:pt>
    <dgm:pt modelId="{95858779-836E-4A2E-B262-FE273E23335F}" type="sibTrans" cxnId="{12A7920F-79C9-4EB0-9A70-4FFD6C4E39A2}">
      <dgm:prSet/>
      <dgm:spPr/>
      <dgm:t>
        <a:bodyPr/>
        <a:lstStyle/>
        <a:p>
          <a:endParaRPr lang="ru-RU"/>
        </a:p>
      </dgm:t>
    </dgm:pt>
    <dgm:pt modelId="{2D3BFCD8-9674-42DB-96B4-4986EEE6EFB6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Мовленнєві ігри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9EBF3A-1527-4F26-B4CE-CD48117F959F}" type="parTrans" cxnId="{8563337B-6338-476F-AC98-4B7F8C8B0A08}">
      <dgm:prSet/>
      <dgm:spPr/>
      <dgm:t>
        <a:bodyPr/>
        <a:lstStyle/>
        <a:p>
          <a:endParaRPr lang="ru-RU"/>
        </a:p>
      </dgm:t>
    </dgm:pt>
    <dgm:pt modelId="{BB2AED5C-A1E4-4322-A21D-3FCC71F0E434}" type="sibTrans" cxnId="{8563337B-6338-476F-AC98-4B7F8C8B0A08}">
      <dgm:prSet/>
      <dgm:spPr/>
      <dgm:t>
        <a:bodyPr/>
        <a:lstStyle/>
        <a:p>
          <a:endParaRPr lang="ru-RU"/>
        </a:p>
      </dgm:t>
    </dgm:pt>
    <dgm:pt modelId="{551CC4CB-C2BF-4C0A-A6E0-06DEF64C8F31}">
      <dgm:prSet phldrT="[Текст]"/>
      <dgm:spPr/>
      <dgm:t>
        <a:bodyPr/>
        <a:lstStyle/>
        <a:p>
          <a:endParaRPr lang="ru-RU"/>
        </a:p>
      </dgm:t>
    </dgm:pt>
    <dgm:pt modelId="{493FA58F-F133-4463-A996-5C5BA154E348}" type="parTrans" cxnId="{F38666EE-9A91-48CC-9269-56B7758A16A4}">
      <dgm:prSet/>
      <dgm:spPr/>
      <dgm:t>
        <a:bodyPr/>
        <a:lstStyle/>
        <a:p>
          <a:endParaRPr lang="ru-RU"/>
        </a:p>
      </dgm:t>
    </dgm:pt>
    <dgm:pt modelId="{27237E96-00AD-4C5C-8598-43896760B091}" type="sibTrans" cxnId="{F38666EE-9A91-48CC-9269-56B7758A16A4}">
      <dgm:prSet/>
      <dgm:spPr/>
      <dgm:t>
        <a:bodyPr/>
        <a:lstStyle/>
        <a:p>
          <a:endParaRPr lang="ru-RU"/>
        </a:p>
      </dgm:t>
    </dgm:pt>
    <dgm:pt modelId="{09BC91B2-DDCC-4FF3-852A-5DDA6797CEC8}" type="pres">
      <dgm:prSet presAssocID="{0029F35D-4FF2-45BB-9F4D-51365839DB7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DF2F3-D233-4259-A688-D5C1F78F63AF}" type="pres">
      <dgm:prSet presAssocID="{0029F35D-4FF2-45BB-9F4D-51365839DB70}" presName="matrix" presStyleCnt="0"/>
      <dgm:spPr/>
      <dgm:t>
        <a:bodyPr/>
        <a:lstStyle/>
        <a:p>
          <a:endParaRPr lang="ru-RU"/>
        </a:p>
      </dgm:t>
    </dgm:pt>
    <dgm:pt modelId="{DBE36559-3DB8-470F-AB24-01C53BE145D6}" type="pres">
      <dgm:prSet presAssocID="{0029F35D-4FF2-45BB-9F4D-51365839DB70}" presName="tile1" presStyleLbl="node1" presStyleIdx="0" presStyleCnt="4"/>
      <dgm:spPr/>
      <dgm:t>
        <a:bodyPr/>
        <a:lstStyle/>
        <a:p>
          <a:endParaRPr lang="ru-RU"/>
        </a:p>
      </dgm:t>
    </dgm:pt>
    <dgm:pt modelId="{7969CF12-4EFC-4EB8-B089-5FAF715488AB}" type="pres">
      <dgm:prSet presAssocID="{0029F35D-4FF2-45BB-9F4D-51365839DB7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FB1C4-2EB8-4040-B588-1AD68F69E57E}" type="pres">
      <dgm:prSet presAssocID="{0029F35D-4FF2-45BB-9F4D-51365839DB70}" presName="tile2" presStyleLbl="node1" presStyleIdx="1" presStyleCnt="4"/>
      <dgm:spPr/>
      <dgm:t>
        <a:bodyPr/>
        <a:lstStyle/>
        <a:p>
          <a:endParaRPr lang="ru-RU"/>
        </a:p>
      </dgm:t>
    </dgm:pt>
    <dgm:pt modelId="{99EE98DF-3D3A-4382-AFD0-F7384D0B2C5A}" type="pres">
      <dgm:prSet presAssocID="{0029F35D-4FF2-45BB-9F4D-51365839DB7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FA5C2-1972-4C37-9FAF-549F6A7FFED9}" type="pres">
      <dgm:prSet presAssocID="{0029F35D-4FF2-45BB-9F4D-51365839DB70}" presName="tile3" presStyleLbl="node1" presStyleIdx="2" presStyleCnt="4"/>
      <dgm:spPr/>
      <dgm:t>
        <a:bodyPr/>
        <a:lstStyle/>
        <a:p>
          <a:endParaRPr lang="ru-RU"/>
        </a:p>
      </dgm:t>
    </dgm:pt>
    <dgm:pt modelId="{CABCEEAA-9B67-453A-9A34-9C5C07457F57}" type="pres">
      <dgm:prSet presAssocID="{0029F35D-4FF2-45BB-9F4D-51365839DB7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515BD-5640-4A8B-AD06-C74F9905CFE5}" type="pres">
      <dgm:prSet presAssocID="{0029F35D-4FF2-45BB-9F4D-51365839DB70}" presName="tile4" presStyleLbl="node1" presStyleIdx="3" presStyleCnt="4"/>
      <dgm:spPr/>
      <dgm:t>
        <a:bodyPr/>
        <a:lstStyle/>
        <a:p>
          <a:endParaRPr lang="ru-RU"/>
        </a:p>
      </dgm:t>
    </dgm:pt>
    <dgm:pt modelId="{07F15C19-C6C2-449E-8DA6-4D57A02A9B58}" type="pres">
      <dgm:prSet presAssocID="{0029F35D-4FF2-45BB-9F4D-51365839DB7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CEBEF-5BEB-4EF2-8459-A676C4F7E046}" type="pres">
      <dgm:prSet presAssocID="{0029F35D-4FF2-45BB-9F4D-51365839DB70}" presName="centerTile" presStyleLbl="fgShp" presStyleIdx="0" presStyleCnt="1" custScaleX="137698" custScaleY="13262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20E0C-22D8-4A59-BED2-19DF4AA280F6}" type="presOf" srcId="{46967103-BA02-4697-AE8E-1587395B8553}" destId="{4A2CEBEF-5BEB-4EF2-8459-A676C4F7E046}" srcOrd="0" destOrd="0" presId="urn:microsoft.com/office/officeart/2005/8/layout/matrix1"/>
    <dgm:cxn modelId="{25D2BFDE-A4FD-40A5-B227-0A7E279F637B}" type="presOf" srcId="{AAB5FA2F-0612-4BED-8084-0744E5DD836B}" destId="{99EE98DF-3D3A-4382-AFD0-F7384D0B2C5A}" srcOrd="1" destOrd="0" presId="urn:microsoft.com/office/officeart/2005/8/layout/matrix1"/>
    <dgm:cxn modelId="{12A7920F-79C9-4EB0-9A70-4FFD6C4E39A2}" srcId="{46967103-BA02-4697-AE8E-1587395B8553}" destId="{68B4EC0C-B091-465E-9B6B-0F8D42CB1B06}" srcOrd="2" destOrd="0" parTransId="{3EC4A915-EC08-4889-A5FE-BE3974C8D8D1}" sibTransId="{95858779-836E-4A2E-B262-FE273E23335F}"/>
    <dgm:cxn modelId="{87601A58-CF2C-405A-98D3-8C8EA45567EF}" srcId="{46967103-BA02-4697-AE8E-1587395B8553}" destId="{AAB5FA2F-0612-4BED-8084-0744E5DD836B}" srcOrd="1" destOrd="0" parTransId="{CAFB8EB2-68BD-46C4-8A2C-6D960278BE05}" sibTransId="{08986D88-BA3C-40C6-820B-A6BB980E6E18}"/>
    <dgm:cxn modelId="{F222A605-7A07-4516-9EB6-D1199D4335FE}" srcId="{46967103-BA02-4697-AE8E-1587395B8553}" destId="{D2933776-76FE-4468-ABED-7DC1D15105F6}" srcOrd="0" destOrd="0" parTransId="{50E95C4E-85A0-4A40-A482-7DEF162223C5}" sibTransId="{6D61B714-1686-4F12-82FF-41A5CABB8254}"/>
    <dgm:cxn modelId="{12A43307-F915-492C-A187-1553E7A594E6}" type="presOf" srcId="{68B4EC0C-B091-465E-9B6B-0F8D42CB1B06}" destId="{CABCEEAA-9B67-453A-9A34-9C5C07457F57}" srcOrd="1" destOrd="0" presId="urn:microsoft.com/office/officeart/2005/8/layout/matrix1"/>
    <dgm:cxn modelId="{4CB6244A-71E8-4716-AC39-0D98B9595C50}" type="presOf" srcId="{68B4EC0C-B091-465E-9B6B-0F8D42CB1B06}" destId="{457FA5C2-1972-4C37-9FAF-549F6A7FFED9}" srcOrd="0" destOrd="0" presId="urn:microsoft.com/office/officeart/2005/8/layout/matrix1"/>
    <dgm:cxn modelId="{F38666EE-9A91-48CC-9269-56B7758A16A4}" srcId="{46967103-BA02-4697-AE8E-1587395B8553}" destId="{551CC4CB-C2BF-4C0A-A6E0-06DEF64C8F31}" srcOrd="4" destOrd="0" parTransId="{493FA58F-F133-4463-A996-5C5BA154E348}" sibTransId="{27237E96-00AD-4C5C-8598-43896760B091}"/>
    <dgm:cxn modelId="{62FF328B-4DA8-47BE-97CF-E7EE7B7BB0EA}" srcId="{0029F35D-4FF2-45BB-9F4D-51365839DB70}" destId="{46967103-BA02-4697-AE8E-1587395B8553}" srcOrd="0" destOrd="0" parTransId="{FB8630E2-00DB-496F-8333-84F59D7CBF53}" sibTransId="{4A3C182F-549B-4727-BA36-A71B01ABEB53}"/>
    <dgm:cxn modelId="{0BC36449-37B5-47FE-8A0A-778DFD69B0C6}" type="presOf" srcId="{D2933776-76FE-4468-ABED-7DC1D15105F6}" destId="{DBE36559-3DB8-470F-AB24-01C53BE145D6}" srcOrd="0" destOrd="0" presId="urn:microsoft.com/office/officeart/2005/8/layout/matrix1"/>
    <dgm:cxn modelId="{038C3187-E325-4928-ADF1-47686A5FC7C1}" type="presOf" srcId="{D2933776-76FE-4468-ABED-7DC1D15105F6}" destId="{7969CF12-4EFC-4EB8-B089-5FAF715488AB}" srcOrd="1" destOrd="0" presId="urn:microsoft.com/office/officeart/2005/8/layout/matrix1"/>
    <dgm:cxn modelId="{02B48D0C-9BDE-41C9-B427-0CB8D69883B9}" type="presOf" srcId="{2D3BFCD8-9674-42DB-96B4-4986EEE6EFB6}" destId="{07F15C19-C6C2-449E-8DA6-4D57A02A9B58}" srcOrd="1" destOrd="0" presId="urn:microsoft.com/office/officeart/2005/8/layout/matrix1"/>
    <dgm:cxn modelId="{94C4EDD8-EC18-4928-AA91-E881567F1C06}" type="presOf" srcId="{2D3BFCD8-9674-42DB-96B4-4986EEE6EFB6}" destId="{27E515BD-5640-4A8B-AD06-C74F9905CFE5}" srcOrd="0" destOrd="0" presId="urn:microsoft.com/office/officeart/2005/8/layout/matrix1"/>
    <dgm:cxn modelId="{5DDD82EB-1FAF-4E0C-A1A7-1E750B1A3D18}" type="presOf" srcId="{0029F35D-4FF2-45BB-9F4D-51365839DB70}" destId="{09BC91B2-DDCC-4FF3-852A-5DDA6797CEC8}" srcOrd="0" destOrd="0" presId="urn:microsoft.com/office/officeart/2005/8/layout/matrix1"/>
    <dgm:cxn modelId="{8563337B-6338-476F-AC98-4B7F8C8B0A08}" srcId="{46967103-BA02-4697-AE8E-1587395B8553}" destId="{2D3BFCD8-9674-42DB-96B4-4986EEE6EFB6}" srcOrd="3" destOrd="0" parTransId="{D89EBF3A-1527-4F26-B4CE-CD48117F959F}" sibTransId="{BB2AED5C-A1E4-4322-A21D-3FCC71F0E434}"/>
    <dgm:cxn modelId="{ACFA77DE-CBE1-4415-A2E4-F2BF2EE01358}" type="presOf" srcId="{AAB5FA2F-0612-4BED-8084-0744E5DD836B}" destId="{EF7FB1C4-2EB8-4040-B588-1AD68F69E57E}" srcOrd="0" destOrd="0" presId="urn:microsoft.com/office/officeart/2005/8/layout/matrix1"/>
    <dgm:cxn modelId="{FC67629E-A147-4A9D-97E6-4689C1CDF417}" type="presParOf" srcId="{09BC91B2-DDCC-4FF3-852A-5DDA6797CEC8}" destId="{27DDF2F3-D233-4259-A688-D5C1F78F63AF}" srcOrd="0" destOrd="0" presId="urn:microsoft.com/office/officeart/2005/8/layout/matrix1"/>
    <dgm:cxn modelId="{5127C4C5-65BA-4A8F-9123-7C7CED49F635}" type="presParOf" srcId="{27DDF2F3-D233-4259-A688-D5C1F78F63AF}" destId="{DBE36559-3DB8-470F-AB24-01C53BE145D6}" srcOrd="0" destOrd="0" presId="urn:microsoft.com/office/officeart/2005/8/layout/matrix1"/>
    <dgm:cxn modelId="{C65A9205-1486-4AC6-ABE4-EE5ED88F0181}" type="presParOf" srcId="{27DDF2F3-D233-4259-A688-D5C1F78F63AF}" destId="{7969CF12-4EFC-4EB8-B089-5FAF715488AB}" srcOrd="1" destOrd="0" presId="urn:microsoft.com/office/officeart/2005/8/layout/matrix1"/>
    <dgm:cxn modelId="{7FE2C2C8-6A8F-4DED-819D-1C7B3A4A8D55}" type="presParOf" srcId="{27DDF2F3-D233-4259-A688-D5C1F78F63AF}" destId="{EF7FB1C4-2EB8-4040-B588-1AD68F69E57E}" srcOrd="2" destOrd="0" presId="urn:microsoft.com/office/officeart/2005/8/layout/matrix1"/>
    <dgm:cxn modelId="{08D90755-2EFB-4165-8DE9-E574B4692A5B}" type="presParOf" srcId="{27DDF2F3-D233-4259-A688-D5C1F78F63AF}" destId="{99EE98DF-3D3A-4382-AFD0-F7384D0B2C5A}" srcOrd="3" destOrd="0" presId="urn:microsoft.com/office/officeart/2005/8/layout/matrix1"/>
    <dgm:cxn modelId="{87BE13B0-1102-4CC1-BF08-08739305F479}" type="presParOf" srcId="{27DDF2F3-D233-4259-A688-D5C1F78F63AF}" destId="{457FA5C2-1972-4C37-9FAF-549F6A7FFED9}" srcOrd="4" destOrd="0" presId="urn:microsoft.com/office/officeart/2005/8/layout/matrix1"/>
    <dgm:cxn modelId="{35563417-AF18-4B08-8228-192D36F4899A}" type="presParOf" srcId="{27DDF2F3-D233-4259-A688-D5C1F78F63AF}" destId="{CABCEEAA-9B67-453A-9A34-9C5C07457F57}" srcOrd="5" destOrd="0" presId="urn:microsoft.com/office/officeart/2005/8/layout/matrix1"/>
    <dgm:cxn modelId="{661F8C53-155A-47D6-A96C-236CCC152422}" type="presParOf" srcId="{27DDF2F3-D233-4259-A688-D5C1F78F63AF}" destId="{27E515BD-5640-4A8B-AD06-C74F9905CFE5}" srcOrd="6" destOrd="0" presId="urn:microsoft.com/office/officeart/2005/8/layout/matrix1"/>
    <dgm:cxn modelId="{CEEE8F6D-34C2-41A8-982F-BA72C74D32E6}" type="presParOf" srcId="{27DDF2F3-D233-4259-A688-D5C1F78F63AF}" destId="{07F15C19-C6C2-449E-8DA6-4D57A02A9B58}" srcOrd="7" destOrd="0" presId="urn:microsoft.com/office/officeart/2005/8/layout/matrix1"/>
    <dgm:cxn modelId="{C46676A1-C45C-403E-83AB-FF9699FF58A5}" type="presParOf" srcId="{09BC91B2-DDCC-4FF3-852A-5DDA6797CEC8}" destId="{4A2CEBEF-5BEB-4EF2-8459-A676C4F7E0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E36559-3DB8-470F-AB24-01C53BE145D6}">
      <dsp:nvSpPr>
        <dsp:cNvPr id="0" name=""/>
        <dsp:cNvSpPr/>
      </dsp:nvSpPr>
      <dsp:spPr>
        <a:xfrm rot="16200000">
          <a:off x="616632" y="-616632"/>
          <a:ext cx="3428999" cy="4662263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i="0" kern="120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Дихальна гімнастика</a:t>
          </a:r>
          <a:r>
            <a:rPr lang="uk-UA" sz="5000" b="0" i="0" kern="120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5000" b="0" i="0" kern="1200" dirty="0"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6200000">
        <a:off x="1045257" y="-1045257"/>
        <a:ext cx="2571749" cy="4662263"/>
      </dsp:txXfrm>
    </dsp:sp>
    <dsp:sp modelId="{EF7FB1C4-2EB8-4040-B588-1AD68F69E57E}">
      <dsp:nvSpPr>
        <dsp:cNvPr id="0" name=""/>
        <dsp:cNvSpPr/>
      </dsp:nvSpPr>
      <dsp:spPr>
        <a:xfrm>
          <a:off x="4662263" y="0"/>
          <a:ext cx="4662263" cy="3428999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i="0" kern="1200" dirty="0" smtClean="0">
              <a:latin typeface="Times New Roman" pitchFamily="18" charset="0"/>
              <a:cs typeface="Times New Roman" pitchFamily="18" charset="0"/>
            </a:rPr>
            <a:t>Артикуляцій</a:t>
          </a:r>
          <a:r>
            <a:rPr lang="ru-RU" sz="4800" i="0" kern="1200" dirty="0" err="1" smtClean="0">
              <a:latin typeface="Times New Roman" pitchFamily="18" charset="0"/>
              <a:cs typeface="Times New Roman" pitchFamily="18" charset="0"/>
            </a:rPr>
            <a:t>н</a:t>
          </a:r>
          <a:r>
            <a:rPr lang="uk-UA" sz="4800" i="0" kern="1200" dirty="0" smtClean="0">
              <a:latin typeface="Times New Roman" pitchFamily="18" charset="0"/>
              <a:cs typeface="Times New Roman" pitchFamily="18" charset="0"/>
            </a:rPr>
            <a:t>а гімнастика</a:t>
          </a:r>
          <a:endParaRPr lang="ru-RU" sz="48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62263" y="0"/>
        <a:ext cx="4662263" cy="2571749"/>
      </dsp:txXfrm>
    </dsp:sp>
    <dsp:sp modelId="{457FA5C2-1972-4C37-9FAF-549F6A7FFED9}">
      <dsp:nvSpPr>
        <dsp:cNvPr id="0" name=""/>
        <dsp:cNvSpPr/>
      </dsp:nvSpPr>
      <dsp:spPr>
        <a:xfrm rot="10800000">
          <a:off x="0" y="3428999"/>
          <a:ext cx="4662263" cy="3428999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>
              <a:latin typeface="Times New Roman" pitchFamily="18" charset="0"/>
              <a:cs typeface="Times New Roman" pitchFamily="18" charset="0"/>
            </a:rPr>
            <a:t>Оздоровчі та фон</a:t>
          </a:r>
          <a:r>
            <a:rPr lang="ru-RU" sz="4700" kern="1200" dirty="0" smtClean="0">
              <a:latin typeface="Times New Roman" pitchFamily="18" charset="0"/>
              <a:cs typeface="Times New Roman" pitchFamily="18" charset="0"/>
            </a:rPr>
            <a:t>о</a:t>
          </a:r>
          <a:r>
            <a:rPr lang="uk-UA" sz="4700" kern="1200" dirty="0" err="1" smtClean="0">
              <a:latin typeface="Times New Roman" pitchFamily="18" charset="0"/>
              <a:cs typeface="Times New Roman" pitchFamily="18" charset="0"/>
            </a:rPr>
            <a:t>педичні</a:t>
          </a:r>
          <a:r>
            <a:rPr lang="uk-UA" sz="4700" kern="1200" dirty="0" smtClean="0">
              <a:latin typeface="Times New Roman" pitchFamily="18" charset="0"/>
              <a:cs typeface="Times New Roman" pitchFamily="18" charset="0"/>
            </a:rPr>
            <a:t> вправи</a:t>
          </a:r>
          <a:endParaRPr lang="ru-RU" sz="47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4286249"/>
        <a:ext cx="4662263" cy="2571749"/>
      </dsp:txXfrm>
    </dsp:sp>
    <dsp:sp modelId="{27E515BD-5640-4A8B-AD06-C74F9905CFE5}">
      <dsp:nvSpPr>
        <dsp:cNvPr id="0" name=""/>
        <dsp:cNvSpPr/>
      </dsp:nvSpPr>
      <dsp:spPr>
        <a:xfrm rot="5400000">
          <a:off x="5278896" y="2812367"/>
          <a:ext cx="3428999" cy="4662263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>
              <a:latin typeface="Times New Roman" pitchFamily="18" charset="0"/>
              <a:cs typeface="Times New Roman" pitchFamily="18" charset="0"/>
            </a:rPr>
            <a:t>Мовленнєві ігри</a:t>
          </a:r>
          <a:endParaRPr lang="ru-RU" sz="47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707521" y="3240992"/>
        <a:ext cx="2571749" cy="4662263"/>
      </dsp:txXfrm>
    </dsp:sp>
    <dsp:sp modelId="{4A2CEBEF-5BEB-4EF2-8459-A676C4F7E046}">
      <dsp:nvSpPr>
        <dsp:cNvPr id="0" name=""/>
        <dsp:cNvSpPr/>
      </dsp:nvSpPr>
      <dsp:spPr>
        <a:xfrm>
          <a:off x="2736310" y="2292114"/>
          <a:ext cx="3851906" cy="227376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Сучасні технології музичного виховання</a:t>
          </a:r>
          <a:endParaRPr lang="ru-RU" sz="4000" b="1" i="0" kern="120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736310" y="2292114"/>
        <a:ext cx="3851906" cy="2273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889E7-75D2-4FC8-9D4A-98D7A1C127E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A667-7BF6-4F48-B9B7-AE1B0AD4C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A667-7BF6-4F48-B9B7-AE1B0AD4C12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B_IMG_1535525238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476672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Заклад дошкільної освіти №39 </a:t>
            </a:r>
            <a:r>
              <a:rPr lang="uk-UA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“Журавлик”</a:t>
            </a:r>
            <a:endParaRPr lang="uk-UA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Використання сучасних технологій в музичному вихованні дітей</a:t>
            </a:r>
            <a:r>
              <a:rPr lang="uk-UA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uk-UA" sz="3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Підготувала </a:t>
            </a:r>
            <a:endParaRPr lang="uk-UA" sz="3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uk-UA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Чобаль</a:t>
            </a:r>
            <a:r>
              <a:rPr lang="uk-UA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Ніколетт</a:t>
            </a:r>
            <a:r>
              <a:rPr lang="uk-UA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Миколаївна</a:t>
            </a:r>
            <a:endParaRPr lang="ru-RU" sz="31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B_IMG_1535525235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332656"/>
            <a:ext cx="77768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Ритмодекламація</a:t>
            </a:r>
            <a:endParaRPr lang="ru-RU" sz="4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ритмічне вимовляння тексту на фоні  музики. Музика для фону підбирається у відповідності з темпом мовлення, особливості ритмічного малюнка, змістом тексту (так, віршик про зайчика не повинен вимовлятися у супроводі повільної мелодії в низькому регістрі, а для образу Ведмедя не підійде стрибкоподібний рух високих звуків).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B_IMG_1535525255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1052736"/>
            <a:ext cx="936104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6400" b="1" cap="all" dirty="0" smtClean="0">
                <a:ln w="0"/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400" b="1" cap="all" dirty="0">
              <a:ln w="0"/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B_IMG_153552524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83529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Останнім часом з’явилося багато педагогічних технологій у вихованні дошкільників, але не всі вони цілком </a:t>
            </a:r>
            <a:r>
              <a:rPr lang="uk-UA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нові.Передові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технології часто зберігають в собі багато елементів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традиційного.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Вміле поєднання і застосування традиційних та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інноваційних технологій у музичному вихованні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допоможуть досягти бажаного результату.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Інноваційні технології включають в себе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тільки сучасні технології, але й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стереотипні елементи освіти,які довели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свою ефективність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протягом 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педагогічної діяльності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180528" y="-15240"/>
          <a:ext cx="9324528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alpha val="24000"/>
              </a:srgb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188640"/>
            <a:ext cx="4547998" cy="3410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555776" y="94878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Дихальна 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гімнастика</a:t>
            </a:r>
            <a:endParaRPr lang="ru-RU" sz="5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			    </a:t>
            </a:r>
          </a:p>
          <a:p>
            <a:pPr algn="ctr"/>
            <a:r>
              <a:rPr lang="en-US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5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4016" y="4000996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прияє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дихальної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співочих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Дихальн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гімнастик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А.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Стрельн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ково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комплексний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лікувальний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заняттях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дихальної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гімнастики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вправи 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діафрагмально-черевного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рави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тренування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узгодженої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дихальної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голосової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артикуляційної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систем.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9715" y="3212976"/>
            <a:ext cx="4924285" cy="3645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3" name="TextBox 2"/>
          <p:cNvSpPr txBox="1"/>
          <p:nvPr/>
        </p:nvSpPr>
        <p:spPr>
          <a:xfrm>
            <a:off x="0" y="332656"/>
            <a:ext cx="9144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Дихальна гімнастика позитивно впливає на обмінні процеси, які відіграють важливу роль у кровопостачанні; сприяє відновленню центральної нервової системи; відновлює порушене носове дихання. Також, в музичному вихованні використовують і дихально-звукову гімнастику Рудольфа </a:t>
            </a:r>
            <a:r>
              <a:rPr lang="uk-UA" sz="2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Бройса</a:t>
            </a:r>
            <a:r>
              <a:rPr lang="uk-UA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O:\Новая папка (3)\8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216704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820472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Артикуляційна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гімнастика</a:t>
            </a:r>
            <a:endParaRPr lang="en-US" sz="5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Сприяє тренуванню м’язів мовного апарату, розвиває музичну пам’ять, що сприяє запам’ятовуванню тексту пісень, уваги, розвиває почуття ритму. При відборі вправ треба дотримуватися рекомендацій вчителя-логопеда.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В результаті цієї роботи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підвищуються показники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рівня розвитку мовлення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дітей, співочих навичок,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поліпшується музична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	    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пам’ять, увага та міміка.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/>
              <a:t> </a:t>
            </a:r>
            <a:endParaRPr lang="ru-RU" sz="3000" dirty="0" smtClean="0"/>
          </a:p>
          <a:p>
            <a:pPr algn="ctr"/>
            <a:endParaRPr lang="ru-RU" sz="5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3429000"/>
            <a:ext cx="417609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B_IMG_1535525262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404664"/>
            <a:ext cx="71287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Оздоровчі та </a:t>
            </a:r>
            <a:r>
              <a:rPr lang="uk-UA" sz="3600" dirty="0" err="1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фонопедичні</a:t>
            </a:r>
            <a:r>
              <a:rPr lang="uk-UA" sz="36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 вправи</a:t>
            </a:r>
            <a:endParaRPr lang="ru-RU" sz="36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Для розвитку інтонаційного і фонематичного слуху, а також для розширення діапазону мовного і співочого голосу систематично використовуються розвиваючі ігри з голосом - це наслідування звуків навколишнього світу. Ігри звуконаслідувального характеру допомагають зіставляти і відтворювати інтонації різної висоти і </a:t>
            </a:r>
            <a:r>
              <a:rPr lang="uk-UA" sz="2400" dirty="0" err="1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звуковисотної</a:t>
            </a:r>
            <a:r>
              <a:rPr lang="uk-UA" sz="24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 спрямованості, а також у дітей формується певна невимушеність звукоутворення, легкість і </a:t>
            </a:r>
            <a:r>
              <a:rPr lang="uk-UA" sz="2400" dirty="0" err="1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політність</a:t>
            </a:r>
            <a:r>
              <a:rPr lang="uk-UA" sz="24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 мовленнєвого голосу. Вони сприяють зміцненню тендітних голосових зв’язок дітей, та проводяться для підготовки їх до співу, профілактики захворювань верхніх дихальних шляхів, коригують вимову звуків.</a:t>
            </a:r>
            <a:endParaRPr lang="ru-RU" sz="24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44008" y="260648"/>
            <a:ext cx="4224469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51520" y="404664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5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Мовленнєві ігри</a:t>
            </a:r>
            <a:endParaRPr lang="ru-RU" sz="45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solidFill>
                  <a:srgbClr val="041592"/>
                </a:solidFill>
                <a:latin typeface="Times New Roman" pitchFamily="18" charset="0"/>
                <a:cs typeface="Times New Roman" pitchFamily="18" charset="0"/>
              </a:rPr>
              <a:t>Використання мовних ігор на музичних заняттях дозволяє дітям з самого раннього віку опановувати всім комплексом виражальних засобів музики, розвиває емоційну виразність мовлення дітей, та їх рухову активність. У мовних іграх текст співається, або ритмічно декламується хором, соло чи дуетом. До звучання додаються музичні інструменти, звучні жести, рух, сонорні і колористичні засоби. </a:t>
            </a:r>
            <a:endParaRPr lang="ru-RU" sz="2400" dirty="0">
              <a:solidFill>
                <a:srgbClr val="0415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B_IMG_15355252684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182245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dirty="0" smtClean="0">
                <a:solidFill>
                  <a:srgbClr val="6B00D6"/>
                </a:solidFill>
                <a:latin typeface="Times New Roman" pitchFamily="18" charset="0"/>
                <a:cs typeface="Times New Roman" pitchFamily="18" charset="0"/>
              </a:rPr>
              <a:t>Крім того, формування мови у людини відбувається за участі жестів, які можуть супроводжувати, прикрашати і навіть замінювати слова. Пластика вносить у мовленнєве музикування пантомімічні та театральні можливості. Мовні ігри дозволяють дітям зміцнити голосовий апарат і оволодіти всіма виразними засобами музики. Ефективно впливають на розвиток емоційної виразності мовлення дітей, та їх рухова активність</a:t>
            </a:r>
            <a:endParaRPr lang="ru-RU" sz="3000" dirty="0" smtClean="0">
              <a:solidFill>
                <a:srgbClr val="6B00D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rgbClr val="6B00D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409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USER</cp:lastModifiedBy>
  <cp:revision>19</cp:revision>
  <dcterms:created xsi:type="dcterms:W3CDTF">2019-03-14T20:49:45Z</dcterms:created>
  <dcterms:modified xsi:type="dcterms:W3CDTF">2019-03-25T10:10:58Z</dcterms:modified>
</cp:coreProperties>
</file>