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1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7200B-5B95-4F5F-A800-DF92783A0AA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793F3-B92D-4B3A-823D-3C3C9A1C8F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22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Мама-</a:t>
            </a:r>
            <a:r>
              <a:rPr lang="uk-UA" dirty="0" err="1" smtClean="0"/>
              <a:t>оню</a:t>
            </a:r>
            <a:r>
              <a:rPr lang="uk-UA" dirty="0" smtClean="0"/>
              <a:t>,</a:t>
            </a:r>
            <a:r>
              <a:rPr lang="uk-UA" baseline="0" dirty="0" smtClean="0"/>
              <a:t> </a:t>
            </a:r>
            <a:r>
              <a:rPr lang="uk-UA" baseline="0" dirty="0" err="1" smtClean="0"/>
              <a:t>онюко</a:t>
            </a:r>
            <a:r>
              <a:rPr lang="uk-UA" baseline="0" dirty="0" smtClean="0"/>
              <a:t>, </a:t>
            </a:r>
            <a:r>
              <a:rPr lang="uk-UA" baseline="0" dirty="0" err="1" smtClean="0"/>
              <a:t>онюці</a:t>
            </a:r>
            <a:r>
              <a:rPr lang="uk-UA" baseline="0" dirty="0" smtClean="0"/>
              <a:t>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793F3-B92D-4B3A-823D-3C3C9A1C8FB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228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Сестричка та братик Ілонки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0793F3-B92D-4B3A-823D-3C3C9A1C8FB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052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784887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7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Ляльки\Изображение 00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2435"/>
            <a:ext cx="4320481" cy="5993130"/>
          </a:xfrm>
          <a:prstGeom prst="rect">
            <a:avLst/>
          </a:prstGeom>
          <a:noFill/>
          <a:extLst/>
        </p:spPr>
      </p:pic>
      <p:sp>
        <p:nvSpPr>
          <p:cNvPr id="3" name="Прямоугольник 2"/>
          <p:cNvSpPr/>
          <p:nvPr/>
        </p:nvSpPr>
        <p:spPr>
          <a:xfrm>
            <a:off x="5436096" y="1628800"/>
            <a:ext cx="3007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Мама-</a:t>
            </a:r>
            <a:r>
              <a:rPr lang="ru-RU" dirty="0" err="1"/>
              <a:t>оню</a:t>
            </a:r>
            <a:r>
              <a:rPr lang="ru-RU" dirty="0"/>
              <a:t>, </a:t>
            </a:r>
            <a:r>
              <a:rPr lang="ru-RU" dirty="0" err="1"/>
              <a:t>онюко</a:t>
            </a:r>
            <a:r>
              <a:rPr lang="ru-RU" dirty="0"/>
              <a:t>, </a:t>
            </a:r>
            <a:r>
              <a:rPr lang="ru-RU" dirty="0" err="1"/>
              <a:t>онюці</a:t>
            </a:r>
            <a:r>
              <a:rPr lang="ru-R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117373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:\SK-HU\20151014_16463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6" t="45728" r="29467" b="23322"/>
          <a:stretch/>
        </p:blipFill>
        <p:spPr bwMode="auto">
          <a:xfrm>
            <a:off x="179512" y="56915"/>
            <a:ext cx="6840759" cy="6689547"/>
          </a:xfrm>
          <a:prstGeom prst="rect">
            <a:avLst/>
          </a:prstGeom>
          <a:noFill/>
          <a:extLst/>
        </p:spPr>
      </p:pic>
      <p:sp>
        <p:nvSpPr>
          <p:cNvPr id="3" name="Прямоугольник 2"/>
          <p:cNvSpPr/>
          <p:nvPr/>
        </p:nvSpPr>
        <p:spPr>
          <a:xfrm>
            <a:off x="7092280" y="692696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Сестричка та братик </a:t>
            </a:r>
            <a:r>
              <a:rPr lang="ru-RU" dirty="0" err="1"/>
              <a:t>Ілонки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6244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70485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29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992888" cy="57606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370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683568" y="548680"/>
            <a:ext cx="784887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29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692697"/>
            <a:ext cx="3744416" cy="5904656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5"/>
            <a:ext cx="3816424" cy="57606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330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196752"/>
            <a:ext cx="4752528" cy="518457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4392488" cy="63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7" y="2348880"/>
            <a:ext cx="3168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Ілонка</a:t>
            </a:r>
            <a:r>
              <a:rPr lang="ru-RU" dirty="0"/>
              <a:t>, </a:t>
            </a:r>
            <a:r>
              <a:rPr lang="ru-RU" dirty="0" err="1"/>
              <a:t>Моріка</a:t>
            </a:r>
            <a:r>
              <a:rPr lang="ru-RU" dirty="0"/>
              <a:t> , </a:t>
            </a:r>
            <a:r>
              <a:rPr lang="ru-RU" dirty="0" err="1"/>
              <a:t>Моргіта</a:t>
            </a:r>
            <a:r>
              <a:rPr lang="ru-RU" dirty="0"/>
              <a:t>, </a:t>
            </a:r>
            <a:r>
              <a:rPr lang="ru-RU" dirty="0" err="1"/>
              <a:t>Моніка</a:t>
            </a:r>
            <a:r>
              <a:rPr lang="ru-RU" dirty="0"/>
              <a:t> </a:t>
            </a:r>
            <a:r>
              <a:rPr lang="ru-RU" dirty="0" err="1"/>
              <a:t>Ондріка</a:t>
            </a:r>
            <a:r>
              <a:rPr lang="ru-RU" dirty="0"/>
              <a:t>, </a:t>
            </a:r>
            <a:r>
              <a:rPr lang="ru-RU" dirty="0" err="1"/>
              <a:t>Юлішка</a:t>
            </a:r>
            <a:r>
              <a:rPr lang="ru-RU" dirty="0"/>
              <a:t>, </a:t>
            </a:r>
            <a:r>
              <a:rPr lang="ru-RU" dirty="0" err="1"/>
              <a:t>Дьордіка</a:t>
            </a:r>
            <a:r>
              <a:rPr lang="ru-RU" dirty="0"/>
              <a:t>, </a:t>
            </a:r>
            <a:r>
              <a:rPr lang="ru-RU" dirty="0" err="1"/>
              <a:t>Гобіка</a:t>
            </a:r>
            <a:r>
              <a:rPr lang="ru-RU" dirty="0"/>
              <a:t>, </a:t>
            </a:r>
            <a:r>
              <a:rPr lang="ru-RU" dirty="0" err="1"/>
              <a:t>Еріка</a:t>
            </a:r>
            <a:r>
              <a:rPr lang="ru-RU" dirty="0"/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708910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7"/>
            <a:ext cx="4752528" cy="63367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154888" y="18217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3200" dirty="0"/>
          </a:p>
          <a:p>
            <a:r>
              <a:rPr lang="ru-RU" sz="2400" b="1" dirty="0" err="1"/>
              <a:t>Угорські</a:t>
            </a:r>
            <a:r>
              <a:rPr lang="ru-RU" sz="2400" b="1" dirty="0"/>
              <a:t>  </a:t>
            </a:r>
            <a:r>
              <a:rPr lang="ru-RU" sz="2400" b="1" dirty="0" err="1"/>
              <a:t>імена</a:t>
            </a:r>
            <a:r>
              <a:rPr lang="ru-RU" sz="2400" b="1" dirty="0"/>
              <a:t>   </a:t>
            </a:r>
            <a:r>
              <a:rPr lang="ru-RU" sz="2400" b="1" dirty="0" err="1"/>
              <a:t>хлопців</a:t>
            </a:r>
            <a:r>
              <a:rPr lang="ru-RU" dirty="0"/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1628800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dirty="0" err="1"/>
              <a:t>Дюріко</a:t>
            </a:r>
            <a:r>
              <a:rPr lang="ru-RU" dirty="0"/>
              <a:t> –Юра </a:t>
            </a:r>
            <a:r>
              <a:rPr lang="ru-RU" dirty="0" err="1"/>
              <a:t>Іштванко</a:t>
            </a:r>
            <a:r>
              <a:rPr lang="ru-RU" dirty="0"/>
              <a:t> -</a:t>
            </a:r>
            <a:r>
              <a:rPr lang="ru-RU" dirty="0" err="1"/>
              <a:t>Піштике</a:t>
            </a:r>
            <a:r>
              <a:rPr lang="ru-RU" dirty="0"/>
              <a:t> –Степан</a:t>
            </a:r>
          </a:p>
          <a:p>
            <a:r>
              <a:rPr lang="ru-RU" dirty="0" err="1"/>
              <a:t>Фері</a:t>
            </a:r>
            <a:r>
              <a:rPr lang="ru-RU" dirty="0"/>
              <a:t>-Федя ,</a:t>
            </a:r>
            <a:r>
              <a:rPr lang="ru-RU" dirty="0" err="1"/>
              <a:t>Гобі-Габріел</a:t>
            </a:r>
            <a:r>
              <a:rPr lang="ru-RU" dirty="0"/>
              <a:t>, </a:t>
            </a:r>
            <a:r>
              <a:rPr lang="ru-RU" dirty="0" err="1"/>
              <a:t>Берті</a:t>
            </a:r>
            <a:r>
              <a:rPr lang="ru-RU" dirty="0"/>
              <a:t> </a:t>
            </a:r>
            <a:r>
              <a:rPr lang="ru-RU" dirty="0" err="1"/>
              <a:t>Міклош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3339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5" r="7386"/>
          <a:stretch/>
        </p:blipFill>
        <p:spPr>
          <a:xfrm>
            <a:off x="539552" y="188640"/>
            <a:ext cx="4120442" cy="6408712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672408" cy="6408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8487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SK-HU\20151014_1647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432435"/>
            <a:ext cx="5040559" cy="5993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12160" y="432435"/>
            <a:ext cx="29523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Бабуся та </a:t>
            </a:r>
            <a:r>
              <a:rPr lang="ru-RU" sz="2000" dirty="0" err="1"/>
              <a:t>дідусь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лялечки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468846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104</TotalTime>
  <Words>49</Words>
  <Application>Microsoft Office PowerPoint</Application>
  <PresentationFormat>Экран (4:3)</PresentationFormat>
  <Paragraphs>12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Август</dc:creator>
  <cp:lastModifiedBy>Август</cp:lastModifiedBy>
  <cp:revision>12</cp:revision>
  <dcterms:created xsi:type="dcterms:W3CDTF">2016-11-13T08:36:43Z</dcterms:created>
  <dcterms:modified xsi:type="dcterms:W3CDTF">2016-11-13T10:39:34Z</dcterms:modified>
</cp:coreProperties>
</file>