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9" r:id="rId3"/>
    <p:sldId id="257" r:id="rId4"/>
    <p:sldId id="259" r:id="rId5"/>
    <p:sldId id="270" r:id="rId6"/>
    <p:sldId id="258" r:id="rId7"/>
    <p:sldId id="260" r:id="rId8"/>
    <p:sldId id="261" r:id="rId9"/>
    <p:sldId id="271" r:id="rId10"/>
    <p:sldId id="272" r:id="rId11"/>
    <p:sldId id="263" r:id="rId12"/>
    <p:sldId id="273" r:id="rId13"/>
    <p:sldId id="274" r:id="rId14"/>
    <p:sldId id="265" r:id="rId15"/>
    <p:sldId id="266" r:id="rId16"/>
    <p:sldId id="275" r:id="rId17"/>
    <p:sldId id="268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84C2-BF08-477A-9566-297DCE6C4EC4}" type="datetimeFigureOut">
              <a:rPr lang="uk-UA" smtClean="0"/>
              <a:t>05.06.2016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323F-F8FA-48B0-9256-B76F9035EF35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84C2-BF08-477A-9566-297DCE6C4EC4}" type="datetimeFigureOut">
              <a:rPr lang="uk-UA" smtClean="0"/>
              <a:t>05.06.2016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323F-F8FA-48B0-9256-B76F9035EF3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84C2-BF08-477A-9566-297DCE6C4EC4}" type="datetimeFigureOut">
              <a:rPr lang="uk-UA" smtClean="0"/>
              <a:t>05.06.2016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323F-F8FA-48B0-9256-B76F9035EF3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84C2-BF08-477A-9566-297DCE6C4EC4}" type="datetimeFigureOut">
              <a:rPr lang="uk-UA" smtClean="0"/>
              <a:t>05.06.2016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323F-F8FA-48B0-9256-B76F9035EF35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84C2-BF08-477A-9566-297DCE6C4EC4}" type="datetimeFigureOut">
              <a:rPr lang="uk-UA" smtClean="0"/>
              <a:t>05.06.2016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323F-F8FA-48B0-9256-B76F9035EF3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84C2-BF08-477A-9566-297DCE6C4EC4}" type="datetimeFigureOut">
              <a:rPr lang="uk-UA" smtClean="0"/>
              <a:t>05.06.2016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323F-F8FA-48B0-9256-B76F9035EF35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84C2-BF08-477A-9566-297DCE6C4EC4}" type="datetimeFigureOut">
              <a:rPr lang="uk-UA" smtClean="0"/>
              <a:t>05.06.2016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323F-F8FA-48B0-9256-B76F9035EF35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84C2-BF08-477A-9566-297DCE6C4EC4}" type="datetimeFigureOut">
              <a:rPr lang="uk-UA" smtClean="0"/>
              <a:t>05.06.2016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323F-F8FA-48B0-9256-B76F9035EF3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84C2-BF08-477A-9566-297DCE6C4EC4}" type="datetimeFigureOut">
              <a:rPr lang="uk-UA" smtClean="0"/>
              <a:t>05.06.2016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323F-F8FA-48B0-9256-B76F9035EF3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84C2-BF08-477A-9566-297DCE6C4EC4}" type="datetimeFigureOut">
              <a:rPr lang="uk-UA" smtClean="0"/>
              <a:t>05.06.2016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323F-F8FA-48B0-9256-B76F9035EF3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84C2-BF08-477A-9566-297DCE6C4EC4}" type="datetimeFigureOut">
              <a:rPr lang="uk-UA" smtClean="0"/>
              <a:t>05.06.2016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323F-F8FA-48B0-9256-B76F9035EF35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E3184C2-BF08-477A-9566-297DCE6C4EC4}" type="datetimeFigureOut">
              <a:rPr lang="uk-UA" smtClean="0"/>
              <a:t>05.06.2016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3E323F-F8FA-48B0-9256-B76F9035EF3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5052545"/>
            <a:ext cx="6626597" cy="1112759"/>
          </a:xfrm>
        </p:spPr>
        <p:txBody>
          <a:bodyPr>
            <a:normAutofit/>
          </a:bodyPr>
          <a:lstStyle/>
          <a:p>
            <a:pPr lvl="0" algn="r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uk-UA" sz="2000" b="1" dirty="0">
                <a:solidFill>
                  <a:prstClr val="black"/>
                </a:solidFill>
                <a:latin typeface="Century Gothic"/>
              </a:rPr>
              <a:t>Підготувала </a:t>
            </a:r>
            <a:r>
              <a:rPr lang="uk-UA" sz="2000" b="1" dirty="0" err="1">
                <a:solidFill>
                  <a:prstClr val="black"/>
                </a:solidFill>
                <a:latin typeface="Century Gothic"/>
              </a:rPr>
              <a:t>Гошко</a:t>
            </a:r>
            <a:r>
              <a:rPr lang="uk-UA" sz="2000" b="1" dirty="0">
                <a:solidFill>
                  <a:prstClr val="black"/>
                </a:solidFill>
                <a:latin typeface="Century Gothic"/>
              </a:rPr>
              <a:t> О.В.</a:t>
            </a:r>
          </a:p>
          <a:p>
            <a:pPr lvl="0" algn="r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uk-UA" sz="2000" b="1" dirty="0">
                <a:solidFill>
                  <a:prstClr val="black"/>
                </a:solidFill>
                <a:latin typeface="Century Gothic"/>
              </a:rPr>
              <a:t>Вихователь ДНЗ №39</a:t>
            </a:r>
          </a:p>
          <a:p>
            <a:pPr lvl="0" algn="r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uk-UA" sz="2000" b="1" dirty="0" err="1">
                <a:solidFill>
                  <a:prstClr val="black"/>
                </a:solidFill>
                <a:latin typeface="Century Gothic"/>
              </a:rPr>
              <a:t>м.Ужгород</a:t>
            </a:r>
            <a:endParaRPr lang="uk-UA" sz="2000" b="1" dirty="0">
              <a:solidFill>
                <a:prstClr val="black"/>
              </a:solidFill>
              <a:latin typeface="Century Gothic"/>
            </a:endParaRP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556792"/>
            <a:ext cx="7175351" cy="2232248"/>
          </a:xfrm>
        </p:spPr>
        <p:txBody>
          <a:bodyPr/>
          <a:lstStyle/>
          <a:p>
            <a:pPr marL="182880" indent="0">
              <a:buNone/>
            </a:pPr>
            <a:r>
              <a:rPr lang="uk-UA" dirty="0" smtClean="0"/>
              <a:t>«КРАСА ПРИРОДИ РІДНОГО КРАЮ»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905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stozhary.com.ua/frontend/files/userfiles/images/big-hover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56338" cy="65378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84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vsviti.com.ua/wp-content/uploads/2015/12/00-pohod-ozero-sinev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88640"/>
            <a:ext cx="8941246" cy="64807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72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MTEhUTExMWFhUXFxoYGBcYGBgYGhoXFxoYGBobGhcYHSggHRolHRoXITEhJSkrLi4uGB8zODMtNygtLisBCgoKDg0OGhAQGy0fHyUtLS0tLS0tLS0tLS0tLS0tLS0tLS0tLS0tLS0tLS0tLS0tLS0tLS0tLS0tLS0tLS0tLf/AABEIAMIBAwMBIgACEQEDEQH/xAAbAAACAwEBAQAAAAAAAAAAAAADBAABAgUGB//EADsQAAEDAgMFBwMCBgIBBQAAAAEAAhEDITFBUQQSYXGBBSKRobHB8BMy0eHxBhQjQlJyFWKSBxYkQ6L/xAAYAQADAQEAAAAAAAAAAAAAAAAAAQIDBP/EACQRAAICAgIDAAIDAQAAAAAAAAABAhESITFBAxNRYXEiMkLR/9oADAMBAAIRAxEAPwD5bu8cEamsbKJm4Fs+aPuBrjOK3ro5TbqdgTeMgmmtDxuxEGbc1ikJk4CVezyLzjY3GvNMRqiyRfIqON7YfhEYQQTmJ54SsOpfbB434ppgbp7OHA969yArp1N1u7GV87lDfWLTu8YwW2PBE9TOYHqn+xGTUwBEyPyibE1u7cxbh7q6xBFgL4Xz4JFlTuyE0rQDTXzzmVVOtf5qsMvEzkbrVQCeuHO6dAdL6ogGwygKg8XyBz8Ug+pa2lxzWyTEBRiBkvjG94V70OjIysbRNrZjxVVGkEE2+forQGt0bvEH9ERtZru7YflZZNxGIzWaNK0TheUaAgZDjoD89lqvVAgNwWqjZHHy/fBJbQ77eSa2xBS6XCDj62Ry7HnZLUcCYviOSMdogEE5SOeKb5BGmOIJm5j9UN7zIzWXVZM8PNUxknGBHmmFhK9Ww5q6TribTcfAtCkBAdBnU5nhzQhIlptp73z0Ut/BNm6ofchsggXGKJSrR9wwtEZSnWPmDnrhA6IjqTXtE30ynl5qPYuGhHMrbKHE7stOO6cDyKXq0e6QbfNV1HbD3wQcMsZ8MFKlAAk5nhbnBwR7AOK6oSAIvNuWCtwAbqeGXDyT+0bO+CQLTyjXryXMqgzcGfccOKNMoCTqQFauDmD5KJ0OwGzOibWITTWuMwDqVVJobx56LTdojutEXU88AFFY7saLDXzMHC6t8XzWi4SDgADz+T6pgbpk5G8Xuturkxy/Cw1kd4HHHVANQb1zmlVjOvXEtD4g8LznMapTaHhoaLZomx1hu3mZHgrr0mvMkz4Y8PmSlOnsAVGpMD5dSk4BoAEd4lUaRDgRhGPkil4MWwKpsYBzZG9xhaaJMHD0W6mQGo9Ssi7nxoPFVehFbhE8Am2VAev7IRcT3c49FH5kaehUt3yAXdF94YAHyH6odZkkcBhr+qy52GeY9D6LG/eeSEDGAYucfzihfSIYSRlblmtCpImLTdR7pkQYiDyNkbQClCre5sMExtDA9zTrj7pUbERnfEaEZIuzUy27scs72xi0LRtcpkbM7S8b0ieM2Oi1sgIdO6NL/vzTrW7w3XRiSLHS9s8rhC+l3tMMePH8qc+gYs2mQftOJHIZXTbGBtOSN44m2E+y1EWOXEDPw/ZUBvEgWta+einKxC7Wk/YcJx8U4GAjzsqZRjA3zHjeU02mSYGMSOI1IUymFAaQLbERxJER89UwwEyYAAP3HHoPdSo9jcRckAzJvH4ss/UaSN7EDuxhhpCjkdBDX7u6CZOLjiTl6JOr2iDIOMz8CO1xcA6AZgOuB4tQqrqZEgAYmcYnSclUa7Fsy4u3Q7GRFo4W+eypwGBG6cL9Fh4eWmBoLfNEs4OjjlpPv+iGUkDqscCbeaiw53D1URkisWI0aoIjzUoTc9AUNgt5plsBo3sM9dfFbcCNbw0E6ohezd45cFHNacGwMiD6g5pZjDvEfL4KeQGHOFpkLIZczcZK3QXRofZFfXyIFgErGSk7dG9Fvnuis2gcNUsHazCjaMCZEHTEJUmA9SfOkXtxVUmY6FL0alo06FbZWEj5qp2gGDQzn8q9wNtHXipsu0TLTfK90V9OcOhSTd0woWzJ6Kqj+8Y0W2sLXScLn9lsPG7FtJzVXsaQsL97QxHP90WmAMtPyoDHpPzksMMydPNFgUe7fK/mtU3xnjj6oQqiYOCs1oVCCUqhcCSmWvGC55rwQPnJEFQkgcfRJxGdCiYsQIM7vh5fssPogziDjeIzt6pWi8GOvmi0ase3IKKoWNhaTgMgbQTgfDX8rEd7uW04RjfjdSo8YxfPqrdtAcIkgC1oEJbFiw7aZdGeloJjEItWGN/7GYnLn8yQdlrsLgXXvre1weN4QtorB5dJt78vwl2GJpte8ugjTX5ZArfcQHG/pisAjCNPPRZkXJ5DkrsrELTfNvHQx72U2lw+nIieV0CpTgAgyScIiDimdhpMJLnYC8akW9VLdbHQOnUdukZkX5mMVA7eDcQfwtPe2Zwb744oLnAmBpfmUcgJVwzeOKi6FOhAje//AAM7q0skLYi6kA2LwM88pWHY6pmnUwgTbKchwuFupTkTEA9Ms0eypUx1oSpmJGmClCqT3RF/nhARaez8be/NLiluOmZBbjh5LZNbJo1cO+ZJmnUEw6+f4S1erLRHyyEahB4hFWhWdBxGIiMxzS76bmuAuRj0OqqlXujuq4z8zS4HyDc2C7FGpOF7Y49NEJrwtGlBFobzzSYGv5iPVdbZKwIgjjguV9FtoJmfESEWjWtuxfmVMla0Gw+31pwFgSLaJKrMhsX9kartAN4g4fBwQGSAXHWJt8xTiFm6TiDBHDw1W2wYPG/IaJSnV+7ifnutPOEWyxsqaHYUUrmTafX4FstFwBhdApVPuGevnknKVJxtLQSQMYi8XjL8JOwFQ4ZjmiGoDgLxCjqQEguGswcRkPRCaImMBPOCmINs2XL9UNjjJn5f9EP6mSv6k55hFDDip5wVlpMkafj9UKq8TjhgLKMLiMDGZj3wSoLD06wbG6L5k3PTRT6gNzolKZl0I29GHz57IaGmGqOvOWSXZ3nRlc9EUCR6ea0y2/yjoLBSmMyxpc7dwi/JEcCAQCLa2lAYbk9BrxUo1DvDzQIy5x+nYxPui7LA3pBBGekZIjaQaWvP24RlM+mKvaKoJO6ItJ5yk5XoKG6ZcRIA8f0Vrlhz8mujkVFOAwdB/cmYIw6gYLO0PLAADwIPEaFY2iputIGN7yDHiFdBwduxDjFwec4/Mlg/InO2tF4vE1TqEDeIstMwF8FTCbgiBoVhtW8fMF1cmZb6Ai1gDJVl9pAzw9vJapv42yELdJrfM+Vk8voqEXTNgcdEdt5nD30R3OI7vggtefuynpKq7FRTQAYdON0StUx5rbCHNk3Phb8rDmBzZk4BKwNtb3mjr6yhNqHzRGOvOlvFLsfczr6KltDZpzsMcc+Kf2i7bHARERl5wufULTUgkxjaMeaxWrFpyIvHI8AnjdE2ba0xfNapGLyDfA4JUVOPlktfVG7AAHOZlU4isZq1dBc42hUauBSxc4iwJHstjZajsAeZ/VLFLkdNjNStOLpnJbfUs2DMZdZSgovB7zSOkojaTyYDXEnINMnkppfQ2MuEi8Akzx0Q30QBM4YhErMeD3g4QP7gZHjdA3S4wLkjAYqUUEZSbEkT1wy/CqrWE5xgZgoRbA3XWIxlLVTdWlbIfJ0QAGg62GVkCmbwra6wBOU/ON1jZnd88vRTXJSY1VfFvl8VlpkXzw+dFTL/ADordExhCgszs7rngmHwIY0T73x5YodVliWtgc8Y0GqNs7CSHaAjEze8Dok2BNuBHdJwwgysMoOAaS03+YI76QI3i6CL2E9JlW6vP3TeMDaIxGim3QMlXtTdJbIEZQFEpVpUXEk2J/7FRThH4Tb+ie2xBkgndsJGl0HZqgmG2JA8MbeKBtJY4QHgusIHsIwWtipScQN0xNo4WWOXZvjqh57yScflkvVdmOR6Jl7jPexOeuUjmhNoATN5+fldcHowaMbK+bTEXTm8N0gY+kH0/KVqt7w3cI1nBWTcKpKwGHVBY5pf60Aty/VYabieKC98E3njj6qoxE2PjaPHl0xUJiYNkg141XR7N2V9UhrW8zklJUJW2C2SXGG3nDjdEfSayQ496cGwT1OATG2NZSmlRfvE/e4RA/6tOJ5o3ZXZW8bqo72U9aOPXr6MHWSs0tocMGt8AfVem27sPSPBJM7OvGa0VE2zmDbqmo/8W/hWNrqzMif9W/hdb/ibo1HspGvgZS+nKZ2lXH98dG/hbHalc/8A2O8vwutV7NaMbK9n7MDjkeiVR+Dyl9EKHaW0E2eTzAPqF1KfblRlqtKm8f67p8W/hdDYOyIOCZ7S7Mwsofjiy1OX05ze3NliDTrU/wDVwqNnk+yHX7X2aJBqvOgDKQyx3Asbb2SIslm9kcFPpQ/bIT23bqTiD/LtEaOP4V/8lS3Y+hBOe9+iePZYi4Ud2U21lWCF7JWLdn9n09osx27UFw12fLUpba6DWtPdLXC0HG2MjIova2z/AEngttmCMjqug/tGhXp/1qf9doMVG93etI3wMTYBZTTi/wADVS/DOK1u4L4xgt0qTP7i4HhCHVfceaprS7ede2gnxM8eOCiTpWwHhtMBjtxoFw06AZ69VPokwRIBILiTlGmKxs4a4NDYloMgjgJPX15wM1Kzr3AnQi3geayjO3XYNE7SMA4Gc9Oa5z6hAvFx+6Zcx0GbiPLmhUdnDjDiYF9ZW8XohlUg2B7gflWjDZGG5cR/4+6iMh0zzBfvEl3wyNOvimv5UuEi0C9vPwKBVY4O3nDQyPnNG/nJhosIy8+krnfVG4xsVNzZJI3YNim3P3vCUPZ99xEYEm9rAap7dkNJxbP7eS0hJdIzkmJOi4NiPwhsqeiYfQAdvccFP5EkjdsfUzK3UkRizOz09544mOpXWrbNsjGy+pL82UxveLsAVNkNPZyHu/q1AZa1v2gjV2caBc+nsu+4ugCTMDC+g0SSyY/6oh25k/09nYOLpcfwj/Xr1Rul0N/xb3R4DHqulsvZg4Lt7JsAAwC1pE22cTsvsrUL1HZ3Z+6ibLs98F2dnpWTsaRzKux8Fzq+wjesLr1X00ht4Y2Xu/tbvcwLe48UrodHHGybtzGXmQAsv2hjKga4CTNxgN3XndcrtPtguO6MwBmMHSI6Quf2h2g573OGcjyjzss35B4nr+yuzxtTC6RiQRBcBBMxxiMl1f8A29SD+4wgf5NcQ3K8OJJzwEcVyf8A05qtNF5/u3t0zF4E2HU/JTPbH8QCnVLWnfDaRMAiC6WkX4D1Wcsn3RpHFLgdfszaRJLrAT05JHbu06f9O0h/G4ExMZ8Vxv4j7ZLnhrbCLjHKfX0Xn/rlwF7tz6zHJN+R8CpHutvYxoBOeHK35QXbJAleQ2ztR72MlxtbpLbeSb2vt1xaxrbQBPF2fHNV7ScbPQVNgJ4LO0bE1kOeYFvwvK7f2y41HQ52EATaAR0Oa32120+rTbvOwcLAAdBwT9osTr/xNT3A0tcL4TgeS81UcXSCbkHT5CY2ntc1t0OsWtDScJ42lcYVyao0AKmUmwqg42dznQ3TwGd8gmGhzd6LGd2XCxcMr4nvG3FK7LtX0+9Nw63QonafaD6pDTZovAgC0+3qubyub/iloqCVmux9t3HOloMAl2pFrd688eKLtG0ucQ4jAC/QZcgFz9pp0nvp7rHtJDg4mC3egDeY3K5mOXNdB1WHAcSD4LLxRjll2aTSM7RUl2625OmaHUp7ojA2utv+7eBwxGcFR1SQAZk3z1/C6EzKhakwkTdRFNKoLNEjJRaZIVM4W1MIYLnrpkPBY2EQ4CJtJtwBHSc0xWewt3cyMTwvmlGNc1u8DYgfiPNYLjZquDrsfud0A7pPCJ16psvy4zzXN2SjvAS6SDM+YCde/QcPBOHJLMuJk6ooqGGzzQhdwOH55rbmAzewII5ZrUkK140nzRKDoIJw8Us2rGHNb+uM9fVCbXAUmdnZ9vbML1vZ2yvc2d0r5vtNWII0X3XsxzX0qb2/a5jXDkQDgtl5PolA4tHZ4xF05TautWY3SUoGcEKdlY0B3V89/jPtX/5LqTbwwMPOd4+Fl7z+Itv+ls7yCJAwsM787TzXyZrN+s+o+d50uBmO86TmsvL5FFbCjFR/qB1zWA4wYV1qgJ6z4qw4YgxAPjpjKyyqNjG+z9udSdLcGySMiXCJ8I8EtW2reu7iD64dEnXfiDBmTHFT6ndVLaAPWrTfIc8hAxVVasNjUX+eHikjUO7wJ90baXWERaPCwRQrNuBaADh0zVOqTh8hAcXuAdqc7IrBHz25psCt87t24nG+nol3vLraCdOiPvGMMMPgUFOLnE+g+FClQqB7D3nO4frCXYTvYG89RATmxndB4uPqm9nbvDfDCSO6DEwMDw0SlNJsMdCNCgXSbwDJjC8ZkZ3TQ2dt3A7wtckSbxh/it1qzx3ZImwGFjN74fpwWq2xltJnfpgm0GIOGGRAHoeS5vJ5X2y4pC2zbOXObugktLpFwQJMCDGlhe4Rg8uBJuZx1AtbpZc2kQ1/deSBEkTh9sGJtMeSfpiW7zTYYi8ibCxxTjKuSmjG0mHAZOvARdrjujOPT24o+00WlrTFxn0vZRwa4NacAOXitskiGhb+ei1rcyoiCs3/AB9VFNr4FP6ecdUpmMZw4RC1stVu7B6Dz9o6pd9AtAM4+oKEHJ42izq0BUBdI3YGPhEHPFO/zIiHOE4k269bLmMeHMkuNsjrlGpHsgUal4iZkX+c1KXfYmrO8WbzZBHvohAYz8wWNirndgx4DTNU6rdaQb7M3RqkZOFgI/C1jPH2WaTIkzy5WVspHenmtBFVzdoHH2X0z+Ev4sps2amypvy2WzEiAeJmy+bOsHcHCOAPwrqbK7uiMMfyonJpaFbTPqtP+Ldm/wA45tcPaFzNs/jhjaW8wNL3Fwi/dAJ3T6eK+bbXtMEtGiWNWUk20aKT7PQ/xH2u/anfUEANbG6DgN8nPoOi57O0C1oBIwzuAcjfA9FyW7QbRmfMXSe2h5IY03MSJAkn2zjKVj5YOWpcFRrk79aqSySG/aINgSJtAGMXv6rnbRtQMaC0zcYSeX6oezOiN4mAQ0xfvfNOCB2z9xfDocRibyI1v8CzhziOqY9IOgiRhj1m9kCowwb8BxJm50CxSEtBjAXGHr08UxUHdETPlK6IaRDKbG7GWH5VhotPKMLLDiItjh1UeDbXl84KxBHvk8IF0Ou7D5h8lDeTMHDDoM1jaySBGuHp6eaEgsN/NAz5I1OrBucRicBguTvkQf1TbTbeNz8903EExqqbjgAPQ+KKNteGhsndAgXgcr2zNuaW+oHCJg/nWFsSwgtgiZi5IEaYdcVz+SqplItuzPJJ3t0ASSDAjGMJm3kSuTtJl1wYbaJzm/C8nxXVdRcBvPcWh12tiAb+AF8kB5IBEfdnpj53jokn2COfsW1uBcAB3xGsYxHj5rqdnbXfvSWukFoEXPMWcBGo5LlbDTAqMOAmZ0IuMMrDzXYYQ+8S4kEBuciJjijyJWVYfawWMvMH7ScwRhYm9hZB2U4k44D9his1nu3DTMxvXBxBHoUN8HdaMjK0gnX8jNmW1SBFvFRX9UC3sFFQHENQxBvaB86ItPZ95pIylUae60OOM+S06o1wAAIMmdIxxQ76NDNJ+RsB8niVqnXgndbOc+pVtYxzJmHD5gqZtIaABc4TGWiQHRY8HHukYWx/RbrtFuXmlNlqOJkCWjM2Fl0KgDgCL3sMZHwojKtMzcTWzwGyfmSpgiSpUfAIjBD+qMPnFWBuoAQdPwjUKm4QRlbrmCl6ZyGXz8ov1MiMQk/gELrk45lC3e6TNlsPiZCy2scW5I2MHs4I7xgc4zz8Eh2lG8N102vB807V3QJc6WnvQQfb1SNOowOcDEHPHkFnk3sqOjfZVQXGJJBxjh43W+1KwdHedDcWnXCRwUaI3XNIvk3KLXzvKx2qWktIBaYh03zkQp052Mc2EtG9D50EE4znlgEZ772vbrJSmwAAY3w6ZpgG5EWy4yqjyyZGqYuPG/zNUap3rD9+aE4HCcc1ZI6e5zWgjdW4M5Y8lppgTf8AfVXScN08/JLVCTHG34QBZYCcOE+eWajmDC+GB8ZmVHEARlrxC2xhPevy4fr7J2Iy0CxAvpj4IpoPdcOa1osZMSYmIEki+kKtnouwptJOBIExPosGm228SXAyRIGU5XuJuMFh5JdFxN1q7XR9R5xMnC0ZkSdMvBIbY5znkSIExuzGnjkt7TU3ZkCLmIB44+HihtpRdwi2Hl0RGlsYDY6dxfE4a6+Ep6mIgzLrADKCI1+Sh7LRD3A72GAztp8zTIpRDgZAtxkaq7TdClfQXba7nWJk2HRDqUsCMrHyUJkg5R8+cFkVbwfAKqpUiTUtFoVI80v8B1c72IUWfsXxgcarswaJMx7/AICA1g1scOeXJEcCW3cCJwzlBpMnwlaItBmFze6RHMItFzLlwvqMMcI5eiFSrwIDROucZqU3guFoEiw4W+c0mgHBvOMXDYPp+qZ2d4wOkdfgWaTREXhVXbutmb6cEtUQMNNoOfpgr+l3j/2wHLGFhrWgd7hEQLkX6arO1bWCCIk2FgMlPs+FUbBG7Yz8+eKDWJiY8PcZKmVLAER8sibPWBF8yVcbrZDRTWEiTYEWJGPRaYLQNJKNXfDWtE2HsUu04kcvBVY0jdSq0U91wsCDkemC4jqZLobedF1dmaHGHEgGb88MbXK520NA+0mMOKiKSk0ikVsre9EgceX6+q6W01t47jocwGIgyOI5j1XO7Po7zote0c10Nl2fvEb4MAzlhrPBT5Kuxl06TJLmGzf+wOP+OB8VpptGP5/KHslId4xLYB4XvlnCNTktLoDRpnbncpqVCaAfVJEAaDlOpRXMHzl73WSJu3A8PO62KUw2eJKu0yaN03QNQVmm4G9uCJSaAN3QZoQa0YW+BJDBBm9eYvYanRFa4mOcczh4INYEDe45ZaJoF5ANxGFox4ckSlSEjX/JOptdTYTxN4nUZZeWSSfUMb1gb97mIM5X8ENziSQ+oGtxndnDAACLrO0U27oLagIAEAggm2nQrJRSf7NLCbFUh7d4wG2JibOkEmeJHqt9pV2ue+DYD+6ZnDPJK1aRENzmLEYnC+X7pad43J4nGyvBN2I3RqhuROl4+Xz5rq1Hw1rwAN603MkWPPALl0rugAlu9Ea+Gq7FSs17dym0hofI3iQRqInDPrCXkW1oCbJSc6d4C+G6IM4xcbsI9Zm73XNaDm0s71pFnaWxCU2rebIxaTYC8YDJHD6giWknKZz/AGwWbhJ7ZDdiFZkOI3/L8lRdL+XBufpzx3SfEhRHt/IqPPUKgBk4dPQiPFYqkTaY4x7BYWmcl0mpZbbNMbLOOeU5cVb3SO62IgTynh8hRlKIdvC/G+OilvQhk7Qd0xiDE6q6DJu7EjM+Huo2qDvbtsSLE35flVQpOjeJ1GPzgosQX7hEiIx5+aSqPdMzPHWMedwugXtaDYbpxJuYwtxxyShAdIbOZaNJuI6WQnbBaRVPeJuMwLJinSAgz08wl27E+AZOuOUfumpmbiYjXr5Kr+CaM1Khl3CLpzZqga071wG3tnlYYRKTbb7rafmEU1mlhgDeGAuZ8DZKe1QhTatrIEbo3Te85zny1XOc5MvYXtc8NgA3vmdAli2MVcUkWjIKd2J26QdSRE/rggbM9oPeEhE2JsvHP5iiXDsB7tCoJEnvbo3ssQMgByjmgt2ouMAZjHIdEbb2gWtcWi2E4mMZ9krsxHIY+CzhFOIrHjTgwLADzVbPVxVxJiUF3ddAz9VapqhMNUdunWRKw24Itf8AdVtgkcvSEvSY4/aCc7D54qktCGqFVwGN4g8kbadkqBgcSxpNw0ulxBn+0TEnrwstUqJjvUiCR9xsNbXvYZJekf6m4926295uMCAJIvYLCUreuho1SIY0g7hvFgSDqZItzC5lVjmm0ayP1vA4ro1K9Np+m0Q2buN7xJPra6VfGLSP3zhVFtMoad2eQwOMy7AEgGCBaNYJXMruw1OPjpkt1drcQJMxyQi+QZxxJ9FUFJcgZDi0gg31R2bS8Xk6/ClEZpBxJ+FWxno9krktiJi9rzjwxtzssVK5I0J1nEcFxqG0Fl2nxm408/NdJ794B7bziBGOhGufVYOLTJaLGzg3LxP+qpZY4kT7hWpsDhlW7LkoouooK4d1pzk38EElRRJAWxxTe8dw3OKiimYmM7g+k4wPsCrZTbp7KKLMHwU0w4f6hE2hxhpzICiiOxsPsrAazAQILmzxusdojv8AUDpKtRT/ALX6M3yWGjdNv8vKYXFr49FFFp4+WUg+ztH0qpi4LPUrOy4dR6hRRV9/f/BsM0X+ahDZ94GU+6iiFwT2MbE4l5kyulkensooo7Bi9DEcyun2m0fTdYYfhRREuQGdivQLjdwcAHG5AjAHTguDXYDTqEgSHNg5iXkG6tRcvh/sxoQr/YeZWtkvM3s3HjEqKLr/AMjYttHuVbR/TP8AsPRRRWuBoC3Pl7hRuKiioDYNun5UeYwtbJWokIaZUMYnxUUUWQ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AutoShape 4" descr="data:image/jpeg;base64,/9j/4AAQSkZJRgABAQAAAQABAAD/2wCEAAkGBxMTEhUTExMWFhUXFxoYGBcYGBgYGhoXFxoYGBobGhcYHSggHRolHRoXITEhJSkrLi4uGB8zODMtNygtLisBCgoKDg0OGhAQGy0fHyUtLS0tLS0tLS0tLS0tLS0tLS0tLS0tLS0tLS0tLS0tLS0tLS0tLS0tLS0tLS0tLS0tLf/AABEIAMIBAwMBIgACEQEDEQH/xAAbAAACAwEBAQAAAAAAAAAAAAADBAABAgUGB//EADsQAAEDAgMFBwMCBgIBBQAAAAEAAhEDITFBUQQSYXGBBSKRobHB8BMy0eHxBhQjQlJyFWKSBxYkQ6L/xAAYAQADAQEAAAAAAAAAAAAAAAAAAQIDBP/EACQRAAICAgIDAAIDAQAAAAAAAAABAhESITFBAxNRYXEiMkLR/9oADAMBAAIRAxEAPwD5bu8cEamsbKJm4Fs+aPuBrjOK3ro5TbqdgTeMgmmtDxuxEGbc1ikJk4CVezyLzjY3GvNMRqiyRfIqON7YfhEYQQTmJ54SsOpfbB434ppgbp7OHA969yArp1N1u7GV87lDfWLTu8YwW2PBE9TOYHqn+xGTUwBEyPyibE1u7cxbh7q6xBFgL4Xz4JFlTuyE0rQDTXzzmVVOtf5qsMvEzkbrVQCeuHO6dAdL6ogGwygKg8XyBz8Ug+pa2lxzWyTEBRiBkvjG94V70OjIysbRNrZjxVVGkEE2+forQGt0bvEH9ERtZru7YflZZNxGIzWaNK0TheUaAgZDjoD89lqvVAgNwWqjZHHy/fBJbQ77eSa2xBS6XCDj62Ry7HnZLUcCYviOSMdogEE5SOeKb5BGmOIJm5j9UN7zIzWXVZM8PNUxknGBHmmFhK9Ww5q6TribTcfAtCkBAdBnU5nhzQhIlptp73z0Ut/BNm6ofchsggXGKJSrR9wwtEZSnWPmDnrhA6IjqTXtE30ynl5qPYuGhHMrbKHE7stOO6cDyKXq0e6QbfNV1HbD3wQcMsZ8MFKlAAk5nhbnBwR7AOK6oSAIvNuWCtwAbqeGXDyT+0bO+CQLTyjXryXMqgzcGfccOKNMoCTqQFauDmD5KJ0OwGzOibWITTWuMwDqVVJobx56LTdojutEXU88AFFY7saLDXzMHC6t8XzWi4SDgADz+T6pgbpk5G8Xuturkxy/Cw1kd4HHHVANQb1zmlVjOvXEtD4g8LznMapTaHhoaLZomx1hu3mZHgrr0mvMkz4Y8PmSlOnsAVGpMD5dSk4BoAEd4lUaRDgRhGPkil4MWwKpsYBzZG9xhaaJMHD0W6mQGo9Ssi7nxoPFVehFbhE8Am2VAev7IRcT3c49FH5kaehUt3yAXdF94YAHyH6odZkkcBhr+qy52GeY9D6LG/eeSEDGAYucfzihfSIYSRlblmtCpImLTdR7pkQYiDyNkbQClCre5sMExtDA9zTrj7pUbERnfEaEZIuzUy27scs72xi0LRtcpkbM7S8b0ieM2Oi1sgIdO6NL/vzTrW7w3XRiSLHS9s8rhC+l3tMMePH8qc+gYs2mQftOJHIZXTbGBtOSN44m2E+y1EWOXEDPw/ZUBvEgWta+einKxC7Wk/YcJx8U4GAjzsqZRjA3zHjeU02mSYGMSOI1IUymFAaQLbERxJER89UwwEyYAAP3HHoPdSo9jcRckAzJvH4ss/UaSN7EDuxhhpCjkdBDX7u6CZOLjiTl6JOr2iDIOMz8CO1xcA6AZgOuB4tQqrqZEgAYmcYnSclUa7Fsy4u3Q7GRFo4W+eypwGBG6cL9Fh4eWmBoLfNEs4OjjlpPv+iGUkDqscCbeaiw53D1URkisWI0aoIjzUoTc9AUNgt5plsBo3sM9dfFbcCNbw0E6ohezd45cFHNacGwMiD6g5pZjDvEfL4KeQGHOFpkLIZczcZK3QXRofZFfXyIFgErGSk7dG9Fvnuis2gcNUsHazCjaMCZEHTEJUmA9SfOkXtxVUmY6FL0alo06FbZWEj5qp2gGDQzn8q9wNtHXipsu0TLTfK90V9OcOhSTd0woWzJ6Kqj+8Y0W2sLXScLn9lsPG7FtJzVXsaQsL97QxHP90WmAMtPyoDHpPzksMMydPNFgUe7fK/mtU3xnjj6oQqiYOCs1oVCCUqhcCSmWvGC55rwQPnJEFQkgcfRJxGdCiYsQIM7vh5fssPogziDjeIzt6pWi8GOvmi0ase3IKKoWNhaTgMgbQTgfDX8rEd7uW04RjfjdSo8YxfPqrdtAcIkgC1oEJbFiw7aZdGeloJjEItWGN/7GYnLn8yQdlrsLgXXvre1weN4QtorB5dJt78vwl2GJpte8ugjTX5ZArfcQHG/pisAjCNPPRZkXJ5DkrsrELTfNvHQx72U2lw+nIieV0CpTgAgyScIiDimdhpMJLnYC8akW9VLdbHQOnUdukZkX5mMVA7eDcQfwtPe2Zwb744oLnAmBpfmUcgJVwzeOKi6FOhAje//AAM7q0skLYi6kA2LwM88pWHY6pmnUwgTbKchwuFupTkTEA9Ms0eypUx1oSpmJGmClCqT3RF/nhARaez8be/NLiluOmZBbjh5LZNbJo1cO+ZJmnUEw6+f4S1erLRHyyEahB4hFWhWdBxGIiMxzS76bmuAuRj0OqqlXujuq4z8zS4HyDc2C7FGpOF7Y49NEJrwtGlBFobzzSYGv5iPVdbZKwIgjjguV9FtoJmfESEWjWtuxfmVMla0Gw+31pwFgSLaJKrMhsX9kartAN4g4fBwQGSAXHWJt8xTiFm6TiDBHDw1W2wYPG/IaJSnV+7ifnutPOEWyxsqaHYUUrmTafX4FstFwBhdApVPuGevnknKVJxtLQSQMYi8XjL8JOwFQ4ZjmiGoDgLxCjqQEguGswcRkPRCaImMBPOCmINs2XL9UNjjJn5f9EP6mSv6k55hFDDip5wVlpMkafj9UKq8TjhgLKMLiMDGZj3wSoLD06wbG6L5k3PTRT6gNzolKZl0I29GHz57IaGmGqOvOWSXZ3nRlc9EUCR6ea0y2/yjoLBSmMyxpc7dwi/JEcCAQCLa2lAYbk9BrxUo1DvDzQIy5x+nYxPui7LA3pBBGekZIjaQaWvP24RlM+mKvaKoJO6ItJ5yk5XoKG6ZcRIA8f0Vrlhz8mujkVFOAwdB/cmYIw6gYLO0PLAADwIPEaFY2iputIGN7yDHiFdBwduxDjFwec4/Mlg/InO2tF4vE1TqEDeIstMwF8FTCbgiBoVhtW8fMF1cmZb6Ai1gDJVl9pAzw9vJapv42yELdJrfM+Vk8voqEXTNgcdEdt5nD30R3OI7vggtefuynpKq7FRTQAYdON0StUx5rbCHNk3Phb8rDmBzZk4BKwNtb3mjr6yhNqHzRGOvOlvFLsfczr6KltDZpzsMcc+Kf2i7bHARERl5wufULTUgkxjaMeaxWrFpyIvHI8AnjdE2ba0xfNapGLyDfA4JUVOPlktfVG7AAHOZlU4isZq1dBc42hUauBSxc4iwJHstjZajsAeZ/VLFLkdNjNStOLpnJbfUs2DMZdZSgovB7zSOkojaTyYDXEnINMnkppfQ2MuEi8Akzx0Q30QBM4YhErMeD3g4QP7gZHjdA3S4wLkjAYqUUEZSbEkT1wy/CqrWE5xgZgoRbA3XWIxlLVTdWlbIfJ0QAGg62GVkCmbwra6wBOU/ON1jZnd88vRTXJSY1VfFvl8VlpkXzw+dFTL/ADordExhCgszs7rngmHwIY0T73x5YodVliWtgc8Y0GqNs7CSHaAjEze8Dok2BNuBHdJwwgysMoOAaS03+YI76QI3i6CL2E9JlW6vP3TeMDaIxGim3QMlXtTdJbIEZQFEpVpUXEk2J/7FRThH4Tb+ie2xBkgndsJGl0HZqgmG2JA8MbeKBtJY4QHgusIHsIwWtipScQN0xNo4WWOXZvjqh57yScflkvVdmOR6Jl7jPexOeuUjmhNoATN5+fldcHowaMbK+bTEXTm8N0gY+kH0/KVqt7w3cI1nBWTcKpKwGHVBY5pf60Aty/VYabieKC98E3njj6qoxE2PjaPHl0xUJiYNkg141XR7N2V9UhrW8zklJUJW2C2SXGG3nDjdEfSayQ496cGwT1OATG2NZSmlRfvE/e4RA/6tOJ5o3ZXZW8bqo72U9aOPXr6MHWSs0tocMGt8AfVem27sPSPBJM7OvGa0VE2zmDbqmo/8W/hWNrqzMif9W/hdb/ibo1HspGvgZS+nKZ2lXH98dG/hbHalc/8A2O8vwutV7NaMbK9n7MDjkeiVR+Dyl9EKHaW0E2eTzAPqF1KfblRlqtKm8f67p8W/hdDYOyIOCZ7S7Mwsofjiy1OX05ze3NliDTrU/wDVwqNnk+yHX7X2aJBqvOgDKQyx3Asbb2SIslm9kcFPpQ/bIT23bqTiD/LtEaOP4V/8lS3Y+hBOe9+iePZYi4Ud2U21lWCF7JWLdn9n09osx27UFw12fLUpba6DWtPdLXC0HG2MjIova2z/AEngttmCMjqug/tGhXp/1qf9doMVG93etI3wMTYBZTTi/wADVS/DOK1u4L4xgt0qTP7i4HhCHVfceaprS7ede2gnxM8eOCiTpWwHhtMBjtxoFw06AZ69VPokwRIBILiTlGmKxs4a4NDYloMgjgJPX15wM1Kzr3AnQi3geayjO3XYNE7SMA4Gc9Oa5z6hAvFx+6Zcx0GbiPLmhUdnDjDiYF9ZW8XohlUg2B7gflWjDZGG5cR/4+6iMh0zzBfvEl3wyNOvimv5UuEi0C9vPwKBVY4O3nDQyPnNG/nJhosIy8+krnfVG4xsVNzZJI3YNim3P3vCUPZ99xEYEm9rAap7dkNJxbP7eS0hJdIzkmJOi4NiPwhsqeiYfQAdvccFP5EkjdsfUzK3UkRizOz09544mOpXWrbNsjGy+pL82UxveLsAVNkNPZyHu/q1AZa1v2gjV2caBc+nsu+4ugCTMDC+g0SSyY/6oh25k/09nYOLpcfwj/Xr1Rul0N/xb3R4DHqulsvZg4Lt7JsAAwC1pE22cTsvsrUL1HZ3Z+6ibLs98F2dnpWTsaRzKux8Fzq+wjesLr1X00ht4Y2Xu/tbvcwLe48UrodHHGybtzGXmQAsv2hjKga4CTNxgN3XndcrtPtguO6MwBmMHSI6Quf2h2g573OGcjyjzss35B4nr+yuzxtTC6RiQRBcBBMxxiMl1f8A29SD+4wgf5NcQ3K8OJJzwEcVyf8A05qtNF5/u3t0zF4E2HU/JTPbH8QCnVLWnfDaRMAiC6WkX4D1Wcsn3RpHFLgdfszaRJLrAT05JHbu06f9O0h/G4ExMZ8Vxv4j7ZLnhrbCLjHKfX0Xn/rlwF7tz6zHJN+R8CpHutvYxoBOeHK35QXbJAleQ2ztR72MlxtbpLbeSb2vt1xaxrbQBPF2fHNV7ScbPQVNgJ4LO0bE1kOeYFvwvK7f2y41HQ52EATaAR0Oa32120+rTbvOwcLAAdBwT9osTr/xNT3A0tcL4TgeS81UcXSCbkHT5CY2ntc1t0OsWtDScJ42lcYVyao0AKmUmwqg42dznQ3TwGd8gmGhzd6LGd2XCxcMr4nvG3FK7LtX0+9Nw63QonafaD6pDTZovAgC0+3qubyub/iloqCVmux9t3HOloMAl2pFrd688eKLtG0ucQ4jAC/QZcgFz9pp0nvp7rHtJDg4mC3egDeY3K5mOXNdB1WHAcSD4LLxRjll2aTSM7RUl2625OmaHUp7ojA2utv+7eBwxGcFR1SQAZk3z1/C6EzKhakwkTdRFNKoLNEjJRaZIVM4W1MIYLnrpkPBY2EQ4CJtJtwBHSc0xWewt3cyMTwvmlGNc1u8DYgfiPNYLjZquDrsfud0A7pPCJ16psvy4zzXN2SjvAS6SDM+YCde/QcPBOHJLMuJk6ooqGGzzQhdwOH55rbmAzewII5ZrUkK140nzRKDoIJw8Us2rGHNb+uM9fVCbXAUmdnZ9vbML1vZ2yvc2d0r5vtNWII0X3XsxzX0qb2/a5jXDkQDgtl5PolA4tHZ4xF05TautWY3SUoGcEKdlY0B3V89/jPtX/5LqTbwwMPOd4+Fl7z+Itv+ls7yCJAwsM787TzXyZrN+s+o+d50uBmO86TmsvL5FFbCjFR/qB1zWA4wYV1qgJ6z4qw4YgxAPjpjKyyqNjG+z9udSdLcGySMiXCJ8I8EtW2reu7iD64dEnXfiDBmTHFT6ndVLaAPWrTfIc8hAxVVasNjUX+eHikjUO7wJ90baXWERaPCwRQrNuBaADh0zVOqTh8hAcXuAdqc7IrBHz25psCt87t24nG+nol3vLraCdOiPvGMMMPgUFOLnE+g+FClQqB7D3nO4frCXYTvYG89RATmxndB4uPqm9nbvDfDCSO6DEwMDw0SlNJsMdCNCgXSbwDJjC8ZkZ3TQ2dt3A7wtckSbxh/it1qzx3ZImwGFjN74fpwWq2xltJnfpgm0GIOGGRAHoeS5vJ5X2y4pC2zbOXObugktLpFwQJMCDGlhe4Rg8uBJuZx1AtbpZc2kQ1/deSBEkTh9sGJtMeSfpiW7zTYYi8ibCxxTjKuSmjG0mHAZOvARdrjujOPT24o+00WlrTFxn0vZRwa4NacAOXitskiGhb+ei1rcyoiCs3/AB9VFNr4FP6ecdUpmMZw4RC1stVu7B6Dz9o6pd9AtAM4+oKEHJ42izq0BUBdI3YGPhEHPFO/zIiHOE4k269bLmMeHMkuNsjrlGpHsgUal4iZkX+c1KXfYmrO8WbzZBHvohAYz8wWNirndgx4DTNU6rdaQb7M3RqkZOFgI/C1jPH2WaTIkzy5WVspHenmtBFVzdoHH2X0z+Ev4sps2amypvy2WzEiAeJmy+bOsHcHCOAPwrqbK7uiMMfyonJpaFbTPqtP+Ldm/wA45tcPaFzNs/jhjaW8wNL3Fwi/dAJ3T6eK+bbXtMEtGiWNWUk20aKT7PQ/xH2u/anfUEANbG6DgN8nPoOi57O0C1oBIwzuAcjfA9FyW7QbRmfMXSe2h5IY03MSJAkn2zjKVj5YOWpcFRrk79aqSySG/aINgSJtAGMXv6rnbRtQMaC0zcYSeX6oezOiN4mAQ0xfvfNOCB2z9xfDocRibyI1v8CzhziOqY9IOgiRhj1m9kCowwb8BxJm50CxSEtBjAXGHr08UxUHdETPlK6IaRDKbG7GWH5VhotPKMLLDiItjh1UeDbXl84KxBHvk8IF0Ou7D5h8lDeTMHDDoM1jaySBGuHp6eaEgsN/NAz5I1OrBucRicBguTvkQf1TbTbeNz8903EExqqbjgAPQ+KKNteGhsndAgXgcr2zNuaW+oHCJg/nWFsSwgtgiZi5IEaYdcVz+SqplItuzPJJ3t0ASSDAjGMJm3kSuTtJl1wYbaJzm/C8nxXVdRcBvPcWh12tiAb+AF8kB5IBEfdnpj53jokn2COfsW1uBcAB3xGsYxHj5rqdnbXfvSWukFoEXPMWcBGo5LlbDTAqMOAmZ0IuMMrDzXYYQ+8S4kEBuciJjijyJWVYfawWMvMH7ScwRhYm9hZB2U4k44D9his1nu3DTMxvXBxBHoUN8HdaMjK0gnX8jNmW1SBFvFRX9UC3sFFQHENQxBvaB86ItPZ95pIylUae60OOM+S06o1wAAIMmdIxxQ76NDNJ+RsB8niVqnXgndbOc+pVtYxzJmHD5gqZtIaABc4TGWiQHRY8HHukYWx/RbrtFuXmlNlqOJkCWjM2Fl0KgDgCL3sMZHwojKtMzcTWzwGyfmSpgiSpUfAIjBD+qMPnFWBuoAQdPwjUKm4QRlbrmCl6ZyGXz8ov1MiMQk/gELrk45lC3e6TNlsPiZCy2scW5I2MHs4I7xgc4zz8Eh2lG8N102vB807V3QJc6WnvQQfb1SNOowOcDEHPHkFnk3sqOjfZVQXGJJBxjh43W+1KwdHedDcWnXCRwUaI3XNIvk3KLXzvKx2qWktIBaYh03zkQp052Mc2EtG9D50EE4znlgEZ772vbrJSmwAAY3w6ZpgG5EWy4yqjyyZGqYuPG/zNUap3rD9+aE4HCcc1ZI6e5zWgjdW4M5Y8lppgTf8AfVXScN08/JLVCTHG34QBZYCcOE+eWajmDC+GB8ZmVHEARlrxC2xhPevy4fr7J2Iy0CxAvpj4IpoPdcOa1osZMSYmIEki+kKtnouwptJOBIExPosGm228SXAyRIGU5XuJuMFh5JdFxN1q7XR9R5xMnC0ZkSdMvBIbY5znkSIExuzGnjkt7TU3ZkCLmIB44+HihtpRdwi2Hl0RGlsYDY6dxfE4a6+Ep6mIgzLrADKCI1+Sh7LRD3A72GAztp8zTIpRDgZAtxkaq7TdClfQXba7nWJk2HRDqUsCMrHyUJkg5R8+cFkVbwfAKqpUiTUtFoVI80v8B1c72IUWfsXxgcarswaJMx7/AICA1g1scOeXJEcCW3cCJwzlBpMnwlaItBmFze6RHMItFzLlwvqMMcI5eiFSrwIDROucZqU3guFoEiw4W+c0mgHBvOMXDYPp+qZ2d4wOkdfgWaTREXhVXbutmb6cEtUQMNNoOfpgr+l3j/2wHLGFhrWgd7hEQLkX6arO1bWCCIk2FgMlPs+FUbBG7Yz8+eKDWJiY8PcZKmVLAER8sibPWBF8yVcbrZDRTWEiTYEWJGPRaYLQNJKNXfDWtE2HsUu04kcvBVY0jdSq0U91wsCDkemC4jqZLobedF1dmaHGHEgGb88MbXK520NA+0mMOKiKSk0ikVsre9EgceX6+q6W01t47jocwGIgyOI5j1XO7Po7zote0c10Nl2fvEb4MAzlhrPBT5Kuxl06TJLmGzf+wOP+OB8VpptGP5/KHslId4xLYB4XvlnCNTktLoDRpnbncpqVCaAfVJEAaDlOpRXMHzl73WSJu3A8PO62KUw2eJKu0yaN03QNQVmm4G9uCJSaAN3QZoQa0YW+BJDBBm9eYvYanRFa4mOcczh4INYEDe45ZaJoF5ANxGFox4ckSlSEjX/JOptdTYTxN4nUZZeWSSfUMb1gb97mIM5X8ENziSQ+oGtxndnDAACLrO0U27oLagIAEAggm2nQrJRSf7NLCbFUh7d4wG2JibOkEmeJHqt9pV2ue+DYD+6ZnDPJK1aRENzmLEYnC+X7pad43J4nGyvBN2I3RqhuROl4+Xz5rq1Hw1rwAN603MkWPPALl0rugAlu9Ea+Gq7FSs17dym0hofI3iQRqInDPrCXkW1oCbJSc6d4C+G6IM4xcbsI9Zm73XNaDm0s71pFnaWxCU2rebIxaTYC8YDJHD6giWknKZz/AGwWbhJ7ZDdiFZkOI3/L8lRdL+XBufpzx3SfEhRHt/IqPPUKgBk4dPQiPFYqkTaY4x7BYWmcl0mpZbbNMbLOOeU5cVb3SO62IgTynh8hRlKIdvC/G+OilvQhk7Qd0xiDE6q6DJu7EjM+Huo2qDvbtsSLE35flVQpOjeJ1GPzgosQX7hEiIx5+aSqPdMzPHWMedwugXtaDYbpxJuYwtxxyShAdIbOZaNJuI6WQnbBaRVPeJuMwLJinSAgz08wl27E+AZOuOUfumpmbiYjXr5Kr+CaM1Khl3CLpzZqga071wG3tnlYYRKTbb7rafmEU1mlhgDeGAuZ8DZKe1QhTatrIEbo3Te85zny1XOc5MvYXtc8NgA3vmdAli2MVcUkWjIKd2J26QdSRE/rggbM9oPeEhE2JsvHP5iiXDsB7tCoJEnvbo3ssQMgByjmgt2ouMAZjHIdEbb2gWtcWi2E4mMZ9krsxHIY+CzhFOIrHjTgwLADzVbPVxVxJiUF3ddAz9VapqhMNUdunWRKw24Itf8AdVtgkcvSEvSY4/aCc7D54qktCGqFVwGN4g8kbadkqBgcSxpNw0ulxBn+0TEnrwstUqJjvUiCR9xsNbXvYZJekf6m4926295uMCAJIvYLCUreuho1SIY0g7hvFgSDqZItzC5lVjmm0ayP1vA4ro1K9Np+m0Q2buN7xJPra6VfGLSP3zhVFtMoad2eQwOMy7AEgGCBaNYJXMruw1OPjpkt1drcQJMxyQi+QZxxJ9FUFJcgZDi0gg31R2bS8Xk6/ClEZpBxJ+FWxno9krktiJi9rzjwxtzssVK5I0J1nEcFxqG0Fl2nxm408/NdJ794B7bziBGOhGufVYOLTJaLGzg3LxP+qpZY4kT7hWpsDhlW7LkoouooK4d1pzk38EElRRJAWxxTe8dw3OKiimYmM7g+k4wPsCrZTbp7KKLMHwU0w4f6hE2hxhpzICiiOxsPsrAazAQILmzxusdojv8AUDpKtRT/ALX6M3yWGjdNv8vKYXFr49FFFp4+WUg+ztH0qpi4LPUrOy4dR6hRRV9/f/BsM0X+ahDZ94GU+6iiFwT2MbE4l5kyulkensooo7Bi9DEcyun2m0fTdYYfhRREuQGdivQLjdwcAHG5AjAHTguDXYDTqEgSHNg5iXkG6tRcvh/sxoQr/YeZWtkvM3s3HjEqKLr/AMjYttHuVbR/TP8AsPRRRWuBoC3Pl7hRuKiioDYNun5UeYwtbJWokIaZUMYnxUUUWQj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126" name="Picture 6" descr="http://www.xatv.ru/images/bear_traveler/sinevir/sinevir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0338"/>
            <a:ext cx="8736905" cy="65526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63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guide.karpaty.ua/uploads/article_photos/1431435762-401239__Shupi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4" y="2492896"/>
            <a:ext cx="6159924" cy="41044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crimee.com/120/vv3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122" y="0"/>
            <a:ext cx="3832878" cy="51105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01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zakarpattya.net.ua/images/gp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36" y="64400"/>
            <a:ext cx="8856984" cy="66427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4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ua-reporter.com/sites/default/files/us219625/Latorica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50" y="3087790"/>
            <a:ext cx="4864998" cy="36487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mages.photoukraine.com/photos/1600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9536"/>
            <a:ext cx="5019189" cy="31620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97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352928" cy="4390424"/>
          </a:xfrm>
        </p:spPr>
        <p:txBody>
          <a:bodyPr/>
          <a:lstStyle/>
          <a:p>
            <a:pPr marL="0" indent="0">
              <a:buNone/>
            </a:pPr>
            <a:r>
              <a:rPr lang="uk-UA" sz="6000" dirty="0" smtClean="0"/>
              <a:t/>
            </a:r>
            <a:br>
              <a:rPr lang="uk-UA" sz="6000" dirty="0" smtClean="0"/>
            </a:br>
            <a:r>
              <a:rPr lang="uk-UA" sz="6000" dirty="0"/>
              <a:t/>
            </a:r>
            <a:br>
              <a:rPr lang="uk-UA" sz="6000" dirty="0"/>
            </a:br>
            <a:r>
              <a:rPr lang="uk-UA" sz="6000" dirty="0" smtClean="0"/>
              <a:t>ДЯКУЮ ЗА УВАГУ!</a:t>
            </a:r>
            <a:endParaRPr lang="uk-UA" sz="6000" dirty="0"/>
          </a:p>
        </p:txBody>
      </p:sp>
    </p:spTree>
    <p:extLst>
      <p:ext uri="{BB962C8B-B14F-4D97-AF65-F5344CB8AC3E}">
        <p14:creationId xmlns:p14="http://schemas.microsoft.com/office/powerpoint/2010/main" val="60513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451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zerkalo-zakarpattya.com/wp-content/uploads/2013/10/vtfeqggjxfwftvg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5347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44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photographers.ua/thumbnails/pictures/4929/800xdsc_5113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12968" cy="63190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97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.obozrevatel.ua/8/1170020/2216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87" y="260648"/>
            <a:ext cx="4286250" cy="2857500"/>
          </a:xfrm>
          <a:prstGeom prst="ellipse">
            <a:avLst/>
          </a:prstGeom>
          <a:ln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healthday.in.ua/images/travnik/zemlyanika-vitaminy-yago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30664"/>
            <a:ext cx="4534112" cy="34005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greensad.ua/storage/images/a699718ed915de3dbcb3d0fa53de5e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737" y="548680"/>
            <a:ext cx="4097549" cy="30731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10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vezha.org/wp-content/uploads/2014/12/1418198792_1417787452_j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5809146" cy="38727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risgroup.info/wp-content/uploads/2013/01/0303_Spruce_tree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6672"/>
            <a:ext cx="4589316" cy="61190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77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c.pics.livejournal.com/iuriyshevchenko/48391977/188325/188325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49196"/>
            <a:ext cx="7056784" cy="43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ic.pics.livejournal.com/iuriyshevchenko/48391977/188325/188325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04664"/>
            <a:ext cx="8706421" cy="61876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07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ourclub.com.ua/media/photologue/photos/cache/karpaty_seasons_12_displ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2412"/>
            <a:ext cx="8712968" cy="65347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7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nspired.com.ua/wp-content/uploads/2015/06/mountains-1366x768-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91100" cy="64807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34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kuluarbc.com.ua/images/stories/dostoprimechatelnosti/petros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800" y="188640"/>
            <a:ext cx="5475497" cy="360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photo-mandry.com.ua/wp-content/uploads/2015/04/%D0%A0%D0%B5%D0%B1%D1%80%D0%B0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48" y="2996952"/>
            <a:ext cx="5093632" cy="360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02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237</TotalTime>
  <Words>15</Words>
  <Application>Microsoft Office PowerPoint</Application>
  <PresentationFormat>Экран (4:3)</PresentationFormat>
  <Paragraphs>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«КРАСА ПРИРОДИ РІДНОГО КРАЮ»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ДЯКУЮ ЗА УВАГУ!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Олеся</dc:creator>
  <cp:lastModifiedBy>Олеся</cp:lastModifiedBy>
  <cp:revision>22</cp:revision>
  <dcterms:created xsi:type="dcterms:W3CDTF">2016-05-27T17:50:04Z</dcterms:created>
  <dcterms:modified xsi:type="dcterms:W3CDTF">2016-06-05T20:55:42Z</dcterms:modified>
</cp:coreProperties>
</file>