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6B9DC-8AFD-4D00-8541-3A147AA19713}" type="datetimeFigureOut">
              <a:rPr lang="uk-UA" smtClean="0"/>
              <a:pPr/>
              <a:t>28.04.2016</a:t>
            </a:fld>
            <a:endParaRPr lang="uk-UA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B8E2BC6-90FD-4243-8C61-B44D6D5073A2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6B9DC-8AFD-4D00-8541-3A147AA19713}" type="datetimeFigureOut">
              <a:rPr lang="uk-UA" smtClean="0"/>
              <a:pPr/>
              <a:t>28.04.2016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E2BC6-90FD-4243-8C61-B44D6D5073A2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6B9DC-8AFD-4D00-8541-3A147AA19713}" type="datetimeFigureOut">
              <a:rPr lang="uk-UA" smtClean="0"/>
              <a:pPr/>
              <a:t>28.04.2016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E2BC6-90FD-4243-8C61-B44D6D5073A2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6B9DC-8AFD-4D00-8541-3A147AA19713}" type="datetimeFigureOut">
              <a:rPr lang="uk-UA" smtClean="0"/>
              <a:pPr/>
              <a:t>28.04.2016</a:t>
            </a:fld>
            <a:endParaRPr lang="uk-UA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uk-UA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B8E2BC6-90FD-4243-8C61-B44D6D5073A2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6B9DC-8AFD-4D00-8541-3A147AA19713}" type="datetimeFigureOut">
              <a:rPr lang="uk-UA" smtClean="0"/>
              <a:pPr/>
              <a:t>28.04.2016</a:t>
            </a:fld>
            <a:endParaRPr lang="uk-UA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E2BC6-90FD-4243-8C61-B44D6D5073A2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6B9DC-8AFD-4D00-8541-3A147AA19713}" type="datetimeFigureOut">
              <a:rPr lang="uk-UA" smtClean="0"/>
              <a:pPr/>
              <a:t>28.04.2016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E2BC6-90FD-4243-8C61-B44D6D5073A2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6B9DC-8AFD-4D00-8541-3A147AA19713}" type="datetimeFigureOut">
              <a:rPr lang="uk-UA" smtClean="0"/>
              <a:pPr/>
              <a:t>28.04.2016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B8E2BC6-90FD-4243-8C61-B44D6D5073A2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6B9DC-8AFD-4D00-8541-3A147AA19713}" type="datetimeFigureOut">
              <a:rPr lang="uk-UA" smtClean="0"/>
              <a:pPr/>
              <a:t>28.04.2016</a:t>
            </a:fld>
            <a:endParaRPr lang="uk-UA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E2BC6-90FD-4243-8C61-B44D6D5073A2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6B9DC-8AFD-4D00-8541-3A147AA19713}" type="datetimeFigureOut">
              <a:rPr lang="uk-UA" smtClean="0"/>
              <a:pPr/>
              <a:t>28.04.2016</a:t>
            </a:fld>
            <a:endParaRPr lang="uk-UA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E2BC6-90FD-4243-8C61-B44D6D5073A2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6B9DC-8AFD-4D00-8541-3A147AA19713}" type="datetimeFigureOut">
              <a:rPr lang="uk-UA" smtClean="0"/>
              <a:pPr/>
              <a:t>28.04.2016</a:t>
            </a:fld>
            <a:endParaRPr lang="uk-UA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E2BC6-90FD-4243-8C61-B44D6D5073A2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6B9DC-8AFD-4D00-8541-3A147AA19713}" type="datetimeFigureOut">
              <a:rPr lang="uk-UA" smtClean="0"/>
              <a:pPr/>
              <a:t>28.04.2016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E2BC6-90FD-4243-8C61-B44D6D5073A2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726B9DC-8AFD-4D00-8541-3A147AA19713}" type="datetimeFigureOut">
              <a:rPr lang="uk-UA" smtClean="0"/>
              <a:pPr/>
              <a:t>28.04.2016</a:t>
            </a:fld>
            <a:endParaRPr lang="uk-UA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B8E2BC6-90FD-4243-8C61-B44D6D5073A2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Виставка-конкурс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uk-UA" dirty="0" smtClean="0">
                <a:latin typeface="Arial Black" pitchFamily="34" charset="0"/>
              </a:rPr>
              <a:t>В рамках проведення тижня безпеки життєдіяльності дитини в ДНЗ №39 була проведена виставка-конкурс дитячих малюнків та дидактичних посібників (виготовлених власноруч) педагогами ДНЗ. </a:t>
            </a:r>
          </a:p>
          <a:p>
            <a:pPr algn="ctr"/>
            <a:r>
              <a:rPr lang="uk-UA" dirty="0" smtClean="0">
                <a:latin typeface="Arial Black" pitchFamily="34" charset="0"/>
              </a:rPr>
              <a:t>З матеріалам </a:t>
            </a:r>
            <a:r>
              <a:rPr lang="uk-UA" dirty="0" err="1" smtClean="0">
                <a:latin typeface="Arial Black" pitchFamily="34" charset="0"/>
              </a:rPr>
              <a:t>дид</a:t>
            </a:r>
            <a:r>
              <a:rPr lang="uk-UA" dirty="0" smtClean="0">
                <a:latin typeface="Arial Black" pitchFamily="34" charset="0"/>
              </a:rPr>
              <a:t>. посібників пропонуємо Вам познайомитись.</a:t>
            </a:r>
            <a:endParaRPr lang="uk-UA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219" name="Picture 3" descr="J:\DCIM\128___04\IMG_06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7383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1520" y="6165304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 Дитячі розмальовки спецгрупи №1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“Червона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Шапочка”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 </a:t>
            </a:r>
            <a:endParaRPr lang="uk-UA"/>
          </a:p>
        </p:txBody>
      </p:sp>
      <p:pic>
        <p:nvPicPr>
          <p:cNvPr id="10242" name="Picture 2" descr="J:\DCIM\128___04\IMG_06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4" y="0"/>
            <a:ext cx="9141156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71600" y="116632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      Старша група №3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“Оленка”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“Малюнки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дітей”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1266" name="Picture 2" descr="J:\DCIM\128___04\IMG_06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97700" cy="688538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19672" y="908720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      Старша група №3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“Оленка”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“Малюнки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дітей”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2290" name="Picture 2" descr="J:\DCIM\128___04\IMG_06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051720" y="6063679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Молодша група №2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“Гномик”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3314" name="Picture 2" descr="J:\DCIM\128___04\IMG_06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004048" y="-27384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Спецгрура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№4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“Білочка”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“Небезпечні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предмети”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4338" name="Picture 2" descr="J:\DCIM\128___04\IMG_06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327" y="0"/>
            <a:ext cx="9176329" cy="68822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5362" name="Picture 2" descr="J:\DCIM\128___04\IMG_06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185" y="1"/>
            <a:ext cx="9180511" cy="6885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6386" name="Picture 2" descr="J:\DCIM\128___04\IMG_06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831" y="-27384"/>
            <a:ext cx="9164831" cy="688538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9512" y="6423719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Молодша група №1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“Білосніжка”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J:\DCIM\128___04\IMG_06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83968" y="5949280"/>
            <a:ext cx="4860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Середня група №2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“Дюймовочка”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“Небезпека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від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електороприладів”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 descr="J:\DCIM\128___04\IMG_06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9324528" cy="68825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508104" y="6309320"/>
            <a:ext cx="3635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Спецгрупа №4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“Білочка”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7" name="Picture 3" descr="J:\DCIM\128___04\IMG_05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7303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915816" y="6054387"/>
            <a:ext cx="6228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Старша група №1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“Чебурашка”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За твором казки Чуковського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“Плутанина”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 descr="J:\DCIM\128___04\IMG_05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860032" y="0"/>
            <a:ext cx="4139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Старша група №2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“Буратіно”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“Небезпечні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предмети”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 descr="J:\DCIM\128___04\IMG_05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36"/>
            <a:ext cx="9144001" cy="686113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44624"/>
            <a:ext cx="4608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Середня група №1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“Малюк”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“Дерева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емоцій”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8" name="Picture 2" descr="J:\DCIM\128___04\IMG_05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754" y="1"/>
            <a:ext cx="9168754" cy="685799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47664" y="6290736"/>
            <a:ext cx="4248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Спецгрупа №3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“Сонечко”</a:t>
            </a:r>
            <a:endParaRPr lang="uk-U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2" name="Picture 2" descr="J:\DCIM\128___04\IMG_05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384"/>
            <a:ext cx="9144000" cy="688738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Спецгрупа №2 </a:t>
            </a:r>
            <a:r>
              <a:rPr lang="uk-UA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“Машенька”</a:t>
            </a:r>
            <a:r>
              <a:rPr lang="uk-UA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“Позитивні</a:t>
            </a:r>
            <a:r>
              <a:rPr lang="uk-UA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емоції тобі, Земле!” </a:t>
            </a:r>
            <a:endParaRPr lang="uk-UA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146" name="Picture 2" descr="J:\DCIM\128___04\IMG_05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224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67544" y="332656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260648"/>
            <a:ext cx="8748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  Молодша група №3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“Теремок”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“Небезпека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від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вогню”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170" name="Picture 2" descr="J:\DCIM\128___04\IMG_06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36"/>
            <a:ext cx="9144000" cy="686113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436096" y="5661248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Спецгрупа №1 </a:t>
            </a:r>
          </a:p>
          <a:p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“Червона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Шапочка”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“Переходимо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вулицю”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194" name="Picture 2" descr="J:\DCIM\128___04\IMG_06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26064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uk-UA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Спецгрупа №1 </a:t>
            </a:r>
            <a:r>
              <a:rPr lang="uk-UA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“Червона</a:t>
            </a:r>
            <a:r>
              <a:rPr lang="uk-UA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Шапочка”</a:t>
            </a:r>
            <a:r>
              <a:rPr lang="uk-UA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“Безпека</a:t>
            </a:r>
            <a:r>
              <a:rPr lang="uk-UA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uk-UA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вулиці”</a:t>
            </a:r>
            <a:endParaRPr lang="uk-UA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147</TotalTime>
  <Words>206</Words>
  <Application>Microsoft Office PowerPoint</Application>
  <PresentationFormat>Экран (4:3)</PresentationFormat>
  <Paragraphs>27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Трек</vt:lpstr>
      <vt:lpstr>Виставка-конкурс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 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35</cp:revision>
  <dcterms:created xsi:type="dcterms:W3CDTF">2016-04-27T05:13:40Z</dcterms:created>
  <dcterms:modified xsi:type="dcterms:W3CDTF">2016-04-28T08:14:20Z</dcterms:modified>
</cp:coreProperties>
</file>