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82" r:id="rId4"/>
    <p:sldId id="284" r:id="rId5"/>
    <p:sldId id="277" r:id="rId6"/>
    <p:sldId id="274" r:id="rId7"/>
    <p:sldId id="272" r:id="rId8"/>
    <p:sldId id="271" r:id="rId9"/>
    <p:sldId id="263" r:id="rId10"/>
    <p:sldId id="265" r:id="rId11"/>
    <p:sldId id="264" r:id="rId12"/>
    <p:sldId id="28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1A"/>
    <a:srgbClr val="B937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77EE-1413-4A80-AE08-33BF7D503F2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94BABE27-3FF1-40B6-B5C8-6D671958165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У своїй професійній діяльності я керуюсь наступними принципами:</a:t>
          </a:r>
          <a:endParaRPr lang="uk-UA" sz="2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BB37F3E-7DF6-4CBB-91FF-52BF4A3BBC31}" type="parTrans" cxnId="{FE461756-5B3C-4735-AB4F-AD984D0F2C71}">
      <dgm:prSet/>
      <dgm:spPr/>
      <dgm:t>
        <a:bodyPr/>
        <a:lstStyle/>
        <a:p>
          <a:endParaRPr lang="uk-UA"/>
        </a:p>
      </dgm:t>
    </dgm:pt>
    <dgm:pt modelId="{8F1644F4-0623-4CE7-9423-0B3FAE90D71B}" type="sibTrans" cxnId="{FE461756-5B3C-4735-AB4F-AD984D0F2C71}">
      <dgm:prSet/>
      <dgm:spPr/>
      <dgm:t>
        <a:bodyPr/>
        <a:lstStyle/>
        <a:p>
          <a:endParaRPr lang="uk-UA"/>
        </a:p>
      </dgm:t>
    </dgm:pt>
    <dgm:pt modelId="{9E740126-22EF-49AB-AB10-2FAF625487EA}">
      <dgm:prSet custT="1"/>
      <dgm:spPr/>
      <dgm:t>
        <a:bodyPr/>
        <a:lstStyle/>
        <a:p>
          <a:pPr rtl="0"/>
          <a:r>
            <a:rPr lang="uk-UA" sz="20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поважай у дитині особистість;</a:t>
          </a:r>
          <a:endParaRPr lang="uk-UA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4BBE049-2B27-40D7-827A-1C895DCB4B08}" type="parTrans" cxnId="{5FA2B10F-E3E2-4B4E-AFF4-14EEFDF7AAA4}">
      <dgm:prSet/>
      <dgm:spPr/>
      <dgm:t>
        <a:bodyPr/>
        <a:lstStyle/>
        <a:p>
          <a:endParaRPr lang="uk-UA"/>
        </a:p>
      </dgm:t>
    </dgm:pt>
    <dgm:pt modelId="{2587B706-28E9-4F69-9963-79E54295BFC4}" type="sibTrans" cxnId="{5FA2B10F-E3E2-4B4E-AFF4-14EEFDF7AAA4}">
      <dgm:prSet/>
      <dgm:spPr/>
      <dgm:t>
        <a:bodyPr/>
        <a:lstStyle/>
        <a:p>
          <a:endParaRPr lang="uk-UA"/>
        </a:p>
      </dgm:t>
    </dgm:pt>
    <dgm:pt modelId="{2058CA87-FB2C-4B2F-8CAC-F83DBA3A91E8}">
      <dgm:prSet custT="1"/>
      <dgm:spPr/>
      <dgm:t>
        <a:bodyPr/>
        <a:lstStyle/>
        <a:p>
          <a:pPr rtl="0"/>
          <a:r>
            <a:rPr lang="uk-UA" sz="20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розвивай і вдосконалюй свою педагогічну майстерність;</a:t>
          </a:r>
          <a:endParaRPr lang="uk-UA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EF3E976-7516-4210-9656-65736601BC92}" type="parTrans" cxnId="{078C0BB0-2238-4CBC-A0D9-FC548866F16C}">
      <dgm:prSet/>
      <dgm:spPr/>
      <dgm:t>
        <a:bodyPr/>
        <a:lstStyle/>
        <a:p>
          <a:endParaRPr lang="uk-UA"/>
        </a:p>
      </dgm:t>
    </dgm:pt>
    <dgm:pt modelId="{92B32423-4A09-41BB-AD3A-8D06D0F85BF5}" type="sibTrans" cxnId="{078C0BB0-2238-4CBC-A0D9-FC548866F16C}">
      <dgm:prSet/>
      <dgm:spPr/>
      <dgm:t>
        <a:bodyPr/>
        <a:lstStyle/>
        <a:p>
          <a:endParaRPr lang="uk-UA"/>
        </a:p>
      </dgm:t>
    </dgm:pt>
    <dgm:pt modelId="{B4ED1FFF-5882-49D2-BD9D-B1DCA3478A27}">
      <dgm:prSet custT="1"/>
      <dgm:spPr/>
      <dgm:t>
        <a:bodyPr/>
        <a:lstStyle/>
        <a:p>
          <a:pPr rtl="0"/>
          <a:r>
            <a:rPr lang="uk-UA" sz="20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зацікав </a:t>
          </a:r>
          <a:r>
            <a:rPr lang="uk-UA" sz="20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дитину так, щоб вона знову і знову чекала зустрічі з тобою.</a:t>
          </a:r>
          <a:endParaRPr lang="uk-UA" sz="20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EC91EBA-4D58-4DBF-B839-0D6A8353FF6B}" type="parTrans" cxnId="{A8114D31-578C-4F08-9252-5A6B72F3978F}">
      <dgm:prSet/>
      <dgm:spPr/>
      <dgm:t>
        <a:bodyPr/>
        <a:lstStyle/>
        <a:p>
          <a:endParaRPr lang="uk-UA"/>
        </a:p>
      </dgm:t>
    </dgm:pt>
    <dgm:pt modelId="{9CEAA4C1-30D2-4326-8C5C-DAE080DB7A7F}" type="sibTrans" cxnId="{A8114D31-578C-4F08-9252-5A6B72F3978F}">
      <dgm:prSet/>
      <dgm:spPr/>
      <dgm:t>
        <a:bodyPr/>
        <a:lstStyle/>
        <a:p>
          <a:endParaRPr lang="uk-UA"/>
        </a:p>
      </dgm:t>
    </dgm:pt>
    <dgm:pt modelId="{EA69A9E4-ADA7-4FE1-850F-C89C16FD2B9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Як вихователь, я намагаюся вчитися слухати і чути, дивитись і бачити, думати і висловлювати свою думку, а найголовніше відчувати, жити не тільки заради дітей та їх батьків, але і разом з ними ділити всі їх радощі і проблеми.</a:t>
          </a:r>
          <a:endParaRPr lang="uk-UA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4F26E3-3C4D-425E-9E78-FC7AEBBAD427}" type="parTrans" cxnId="{C55BD10F-C0B4-4B21-86D6-00951594C211}">
      <dgm:prSet/>
      <dgm:spPr/>
      <dgm:t>
        <a:bodyPr/>
        <a:lstStyle/>
        <a:p>
          <a:endParaRPr lang="uk-UA"/>
        </a:p>
      </dgm:t>
    </dgm:pt>
    <dgm:pt modelId="{D1E25A76-A113-4E68-A233-E2876192D234}" type="sibTrans" cxnId="{C55BD10F-C0B4-4B21-86D6-00951594C211}">
      <dgm:prSet/>
      <dgm:spPr/>
      <dgm:t>
        <a:bodyPr/>
        <a:lstStyle/>
        <a:p>
          <a:endParaRPr lang="uk-UA"/>
        </a:p>
      </dgm:t>
    </dgm:pt>
    <dgm:pt modelId="{66D8CEC5-7E7B-47DD-8D1A-605975E6FC6D}" type="pres">
      <dgm:prSet presAssocID="{25A277EE-1413-4A80-AE08-33BF7D503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DC42A2-E8F7-49FA-9F1D-4962BDD0F709}" type="pres">
      <dgm:prSet presAssocID="{94BABE27-3FF1-40B6-B5C8-6D6719581655}" presName="parentText" presStyleLbl="node1" presStyleIdx="0" presStyleCnt="2" custScaleY="6620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0E7D0-F6CC-4809-BDD8-E3012167051F}" type="pres">
      <dgm:prSet presAssocID="{94BABE27-3FF1-40B6-B5C8-6D67195816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13A590-EFA2-411F-A93C-7B1E8DA5A592}" type="pres">
      <dgm:prSet presAssocID="{EA69A9E4-ADA7-4FE1-850F-C89C16FD2B90}" presName="parentText" presStyleLbl="node1" presStyleIdx="1" presStyleCnt="2" custLinFactNeighborX="3166" custLinFactNeighborY="1396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8114D31-578C-4F08-9252-5A6B72F3978F}" srcId="{94BABE27-3FF1-40B6-B5C8-6D6719581655}" destId="{B4ED1FFF-5882-49D2-BD9D-B1DCA3478A27}" srcOrd="2" destOrd="0" parTransId="{BEC91EBA-4D58-4DBF-B839-0D6A8353FF6B}" sibTransId="{9CEAA4C1-30D2-4326-8C5C-DAE080DB7A7F}"/>
    <dgm:cxn modelId="{078C0BB0-2238-4CBC-A0D9-FC548866F16C}" srcId="{94BABE27-3FF1-40B6-B5C8-6D6719581655}" destId="{2058CA87-FB2C-4B2F-8CAC-F83DBA3A91E8}" srcOrd="1" destOrd="0" parTransId="{FEF3E976-7516-4210-9656-65736601BC92}" sibTransId="{92B32423-4A09-41BB-AD3A-8D06D0F85BF5}"/>
    <dgm:cxn modelId="{FE54241F-8F5E-4642-A9F3-C9199621B303}" type="presOf" srcId="{B4ED1FFF-5882-49D2-BD9D-B1DCA3478A27}" destId="{CD60E7D0-F6CC-4809-BDD8-E3012167051F}" srcOrd="0" destOrd="2" presId="urn:microsoft.com/office/officeart/2005/8/layout/vList2"/>
    <dgm:cxn modelId="{63ED2691-A857-47FD-98BF-B88B292D0967}" type="presOf" srcId="{EA69A9E4-ADA7-4FE1-850F-C89C16FD2B90}" destId="{8F13A590-EFA2-411F-A93C-7B1E8DA5A592}" srcOrd="0" destOrd="0" presId="urn:microsoft.com/office/officeart/2005/8/layout/vList2"/>
    <dgm:cxn modelId="{C5B7E3B2-EC17-4965-B2EE-AEAEB1559BF4}" type="presOf" srcId="{25A277EE-1413-4A80-AE08-33BF7D503F2C}" destId="{66D8CEC5-7E7B-47DD-8D1A-605975E6FC6D}" srcOrd="0" destOrd="0" presId="urn:microsoft.com/office/officeart/2005/8/layout/vList2"/>
    <dgm:cxn modelId="{FE461756-5B3C-4735-AB4F-AD984D0F2C71}" srcId="{25A277EE-1413-4A80-AE08-33BF7D503F2C}" destId="{94BABE27-3FF1-40B6-B5C8-6D6719581655}" srcOrd="0" destOrd="0" parTransId="{6BB37F3E-7DF6-4CBB-91FF-52BF4A3BBC31}" sibTransId="{8F1644F4-0623-4CE7-9423-0B3FAE90D71B}"/>
    <dgm:cxn modelId="{AB681B65-9EFB-4EAC-8019-DB07CD1328E5}" type="presOf" srcId="{2058CA87-FB2C-4B2F-8CAC-F83DBA3A91E8}" destId="{CD60E7D0-F6CC-4809-BDD8-E3012167051F}" srcOrd="0" destOrd="1" presId="urn:microsoft.com/office/officeart/2005/8/layout/vList2"/>
    <dgm:cxn modelId="{077D4D1C-0D1A-4798-99EC-EC462E9DCEF4}" type="presOf" srcId="{94BABE27-3FF1-40B6-B5C8-6D6719581655}" destId="{9FDC42A2-E8F7-49FA-9F1D-4962BDD0F709}" srcOrd="0" destOrd="0" presId="urn:microsoft.com/office/officeart/2005/8/layout/vList2"/>
    <dgm:cxn modelId="{5FA2B10F-E3E2-4B4E-AFF4-14EEFDF7AAA4}" srcId="{94BABE27-3FF1-40B6-B5C8-6D6719581655}" destId="{9E740126-22EF-49AB-AB10-2FAF625487EA}" srcOrd="0" destOrd="0" parTransId="{E4BBE049-2B27-40D7-827A-1C895DCB4B08}" sibTransId="{2587B706-28E9-4F69-9963-79E54295BFC4}"/>
    <dgm:cxn modelId="{C55BD10F-C0B4-4B21-86D6-00951594C211}" srcId="{25A277EE-1413-4A80-AE08-33BF7D503F2C}" destId="{EA69A9E4-ADA7-4FE1-850F-C89C16FD2B90}" srcOrd="1" destOrd="0" parTransId="{394F26E3-3C4D-425E-9E78-FC7AEBBAD427}" sibTransId="{D1E25A76-A113-4E68-A233-E2876192D234}"/>
    <dgm:cxn modelId="{92258C6B-AAB2-4143-A5D1-5A96AD798A1B}" type="presOf" srcId="{9E740126-22EF-49AB-AB10-2FAF625487EA}" destId="{CD60E7D0-F6CC-4809-BDD8-E3012167051F}" srcOrd="0" destOrd="0" presId="urn:microsoft.com/office/officeart/2005/8/layout/vList2"/>
    <dgm:cxn modelId="{45EB23D4-EB65-49D1-B9E4-D37EFF8D0F1C}" type="presParOf" srcId="{66D8CEC5-7E7B-47DD-8D1A-605975E6FC6D}" destId="{9FDC42A2-E8F7-49FA-9F1D-4962BDD0F709}" srcOrd="0" destOrd="0" presId="urn:microsoft.com/office/officeart/2005/8/layout/vList2"/>
    <dgm:cxn modelId="{5BE927F1-8DA6-4232-8E73-17BCBA11855D}" type="presParOf" srcId="{66D8CEC5-7E7B-47DD-8D1A-605975E6FC6D}" destId="{CD60E7D0-F6CC-4809-BDD8-E3012167051F}" srcOrd="1" destOrd="0" presId="urn:microsoft.com/office/officeart/2005/8/layout/vList2"/>
    <dgm:cxn modelId="{07F4BE1E-4E16-4BE0-996E-945EE304E05F}" type="presParOf" srcId="{66D8CEC5-7E7B-47DD-8D1A-605975E6FC6D}" destId="{8F13A590-EFA2-411F-A93C-7B1E8DA5A5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8D674-80A4-4BA6-A372-3A628EDE7BA5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100C601-7B98-443F-B5EC-D9A62E4C10E4}">
      <dgm:prSet/>
      <dgm:spPr/>
      <dgm:t>
        <a:bodyPr/>
        <a:lstStyle/>
        <a:p>
          <a:pPr algn="ctr" rtl="0"/>
          <a:r>
            <a:rPr lang="uk-UA" b="0" dirty="0" smtClean="0"/>
            <a:t>Власні творчі розробки:</a:t>
          </a:r>
          <a:endParaRPr lang="ru-RU" b="0" dirty="0"/>
        </a:p>
      </dgm:t>
    </dgm:pt>
    <dgm:pt modelId="{00BFE579-B730-42A7-B174-3456F4B195B6}" type="parTrans" cxnId="{61034B23-658B-49DC-A107-B6CA6EE504BB}">
      <dgm:prSet/>
      <dgm:spPr/>
      <dgm:t>
        <a:bodyPr/>
        <a:lstStyle/>
        <a:p>
          <a:endParaRPr lang="ru-RU"/>
        </a:p>
      </dgm:t>
    </dgm:pt>
    <dgm:pt modelId="{85444741-9D64-4081-B71C-2F9EFDC41369}" type="sibTrans" cxnId="{61034B23-658B-49DC-A107-B6CA6EE504BB}">
      <dgm:prSet/>
      <dgm:spPr/>
      <dgm:t>
        <a:bodyPr/>
        <a:lstStyle/>
        <a:p>
          <a:endParaRPr lang="ru-RU"/>
        </a:p>
      </dgm:t>
    </dgm:pt>
    <dgm:pt modelId="{AD09017D-7E0B-4C1F-A27F-19838ED13712}" type="pres">
      <dgm:prSet presAssocID="{F618D674-80A4-4BA6-A372-3A628EDE7B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98E679-E199-49A0-8487-34295905EB86}" type="pres">
      <dgm:prSet presAssocID="{A100C601-7B98-443F-B5EC-D9A62E4C10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B093E-DBE4-43C7-BF22-7471CFB1B299}" type="presOf" srcId="{A100C601-7B98-443F-B5EC-D9A62E4C10E4}" destId="{C198E679-E199-49A0-8487-34295905EB86}" srcOrd="0" destOrd="0" presId="urn:microsoft.com/office/officeart/2005/8/layout/vList2"/>
    <dgm:cxn modelId="{9316CB63-5A8B-4930-A692-8F238B8B8B27}" type="presOf" srcId="{F618D674-80A4-4BA6-A372-3A628EDE7BA5}" destId="{AD09017D-7E0B-4C1F-A27F-19838ED13712}" srcOrd="0" destOrd="0" presId="urn:microsoft.com/office/officeart/2005/8/layout/vList2"/>
    <dgm:cxn modelId="{61034B23-658B-49DC-A107-B6CA6EE504BB}" srcId="{F618D674-80A4-4BA6-A372-3A628EDE7BA5}" destId="{A100C601-7B98-443F-B5EC-D9A62E4C10E4}" srcOrd="0" destOrd="0" parTransId="{00BFE579-B730-42A7-B174-3456F4B195B6}" sibTransId="{85444741-9D64-4081-B71C-2F9EFDC41369}"/>
    <dgm:cxn modelId="{48E3E73E-5AF2-47D8-BAAC-D62EC801F7E2}" type="presParOf" srcId="{AD09017D-7E0B-4C1F-A27F-19838ED13712}" destId="{C198E679-E199-49A0-8487-34295905EB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0990D-9281-4A87-8F5B-9FEA1EC1B871}" type="doc">
      <dgm:prSet loTypeId="urn:microsoft.com/office/officeart/2005/8/layout/matrix2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EC743D-CCB7-47CE-B070-B7DBEEA4CC2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Конспекти</a:t>
          </a:r>
          <a:r>
            <a:rPr lang="ru-RU" dirty="0" smtClean="0"/>
            <a:t> </a:t>
          </a:r>
          <a:r>
            <a:rPr lang="ru-RU" dirty="0" err="1" smtClean="0"/>
            <a:t>інтегрованих</a:t>
          </a:r>
          <a:r>
            <a:rPr lang="ru-RU" dirty="0" smtClean="0"/>
            <a:t> занять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використанням</a:t>
          </a:r>
          <a:r>
            <a:rPr lang="ru-RU" dirty="0" smtClean="0"/>
            <a:t> </a:t>
          </a:r>
          <a:r>
            <a:rPr lang="ru-RU" dirty="0" err="1" smtClean="0"/>
            <a:t>дидактичних</a:t>
          </a:r>
          <a:r>
            <a:rPr lang="ru-RU" dirty="0" smtClean="0"/>
            <a:t> </a:t>
          </a:r>
          <a:r>
            <a:rPr lang="ru-RU" dirty="0" err="1" smtClean="0"/>
            <a:t>ігор</a:t>
          </a:r>
          <a:r>
            <a:rPr lang="ru-RU" dirty="0" smtClean="0"/>
            <a:t> </a:t>
          </a:r>
          <a:r>
            <a:rPr lang="ru-RU" dirty="0" err="1" smtClean="0"/>
            <a:t>математичного</a:t>
          </a:r>
          <a:r>
            <a:rPr lang="ru-RU" dirty="0" smtClean="0"/>
            <a:t> </a:t>
          </a:r>
          <a:r>
            <a:rPr lang="ru-RU" dirty="0" err="1" smtClean="0"/>
            <a:t>змісту</a:t>
          </a:r>
          <a:endParaRPr lang="ru-RU" dirty="0"/>
        </a:p>
      </dgm:t>
    </dgm:pt>
    <dgm:pt modelId="{3F9953C1-4364-44A7-B49B-14E9656A7E65}" type="parTrans" cxnId="{697B437D-2DFB-4105-A97D-C0F9952A6A79}">
      <dgm:prSet/>
      <dgm:spPr/>
      <dgm:t>
        <a:bodyPr/>
        <a:lstStyle/>
        <a:p>
          <a:endParaRPr lang="ru-RU"/>
        </a:p>
      </dgm:t>
    </dgm:pt>
    <dgm:pt modelId="{4226627A-080B-4796-A02A-E9B7FAC42BBE}" type="sibTrans" cxnId="{697B437D-2DFB-4105-A97D-C0F9952A6A79}">
      <dgm:prSet/>
      <dgm:spPr/>
      <dgm:t>
        <a:bodyPr/>
        <a:lstStyle/>
        <a:p>
          <a:endParaRPr lang="ru-RU"/>
        </a:p>
      </dgm:t>
    </dgm:pt>
    <dgm:pt modelId="{F2FAC1A1-7653-4C56-B988-CE4340F7CCD9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Дидактичний </a:t>
          </a:r>
          <a:r>
            <a:rPr lang="uk-UA" dirty="0" err="1" smtClean="0">
              <a:solidFill>
                <a:schemeClr val="tx1"/>
              </a:solidFill>
            </a:rPr>
            <a:t>роздатковий</a:t>
          </a:r>
          <a:r>
            <a:rPr lang="uk-UA" dirty="0" smtClean="0">
              <a:solidFill>
                <a:schemeClr val="tx1"/>
              </a:solidFill>
            </a:rPr>
            <a:t> та демонстраційний матеріал</a:t>
          </a:r>
          <a:endParaRPr lang="ru-RU" dirty="0">
            <a:solidFill>
              <a:schemeClr val="tx1"/>
            </a:solidFill>
          </a:endParaRPr>
        </a:p>
      </dgm:t>
    </dgm:pt>
    <dgm:pt modelId="{A70BAC27-3255-4936-BEDF-A0D7236DE643}" type="parTrans" cxnId="{0A368713-228A-47F3-BD3C-8E846251F28D}">
      <dgm:prSet/>
      <dgm:spPr/>
      <dgm:t>
        <a:bodyPr/>
        <a:lstStyle/>
        <a:p>
          <a:endParaRPr lang="ru-RU"/>
        </a:p>
      </dgm:t>
    </dgm:pt>
    <dgm:pt modelId="{56DC441E-521D-4800-A56A-08F0CDE6FA17}" type="sibTrans" cxnId="{0A368713-228A-47F3-BD3C-8E846251F28D}">
      <dgm:prSet/>
      <dgm:spPr/>
      <dgm:t>
        <a:bodyPr/>
        <a:lstStyle/>
        <a:p>
          <a:endParaRPr lang="ru-RU"/>
        </a:p>
      </dgm:t>
    </dgm:pt>
    <dgm:pt modelId="{22396E57-44E4-4725-AD25-541EEF40A19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Добірка</a:t>
          </a:r>
          <a:r>
            <a:rPr lang="ru-RU" dirty="0" smtClean="0"/>
            <a:t> </a:t>
          </a:r>
          <a:r>
            <a:rPr lang="ru-RU" dirty="0" err="1" smtClean="0"/>
            <a:t>дидактичих</a:t>
          </a:r>
          <a:r>
            <a:rPr lang="ru-RU" dirty="0" smtClean="0"/>
            <a:t> </a:t>
          </a:r>
          <a:r>
            <a:rPr lang="ru-RU" dirty="0" err="1" smtClean="0"/>
            <a:t>ігор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усіх</a:t>
          </a:r>
          <a:r>
            <a:rPr lang="ru-RU" dirty="0" smtClean="0"/>
            <a:t>  </a:t>
          </a:r>
          <a:r>
            <a:rPr lang="ru-RU" dirty="0" err="1" smtClean="0"/>
            <a:t>розділів</a:t>
          </a:r>
          <a:r>
            <a:rPr lang="ru-RU" dirty="0" smtClean="0"/>
            <a:t>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елементарних</a:t>
          </a:r>
          <a:r>
            <a:rPr lang="ru-RU" dirty="0" smtClean="0"/>
            <a:t> </a:t>
          </a:r>
          <a:r>
            <a:rPr lang="ru-RU" dirty="0" err="1" smtClean="0"/>
            <a:t>математичних</a:t>
          </a:r>
          <a:r>
            <a:rPr lang="ru-RU" dirty="0" smtClean="0"/>
            <a:t> </a:t>
          </a:r>
          <a:r>
            <a:rPr lang="ru-RU" dirty="0" err="1" smtClean="0"/>
            <a:t>уявлень</a:t>
          </a:r>
          <a:endParaRPr lang="ru-RU" dirty="0"/>
        </a:p>
      </dgm:t>
    </dgm:pt>
    <dgm:pt modelId="{8834A8AE-58D5-41B7-8F4A-F596FC792F0F}" type="parTrans" cxnId="{5F633873-4D3E-41FB-A1FB-886F0A4254CD}">
      <dgm:prSet/>
      <dgm:spPr/>
      <dgm:t>
        <a:bodyPr/>
        <a:lstStyle/>
        <a:p>
          <a:endParaRPr lang="ru-RU"/>
        </a:p>
      </dgm:t>
    </dgm:pt>
    <dgm:pt modelId="{D855AD80-FE83-42A6-9DD0-819D471C0F3A}" type="sibTrans" cxnId="{5F633873-4D3E-41FB-A1FB-886F0A4254CD}">
      <dgm:prSet/>
      <dgm:spPr/>
      <dgm:t>
        <a:bodyPr/>
        <a:lstStyle/>
        <a:p>
          <a:endParaRPr lang="ru-RU"/>
        </a:p>
      </dgm:t>
    </dgm:pt>
    <dgm:pt modelId="{A1989140-6961-4753-AA6F-B63DB2257E2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Індивідуальні</a:t>
          </a:r>
          <a:r>
            <a:rPr lang="ru-RU" dirty="0" smtClean="0"/>
            <a:t> </a:t>
          </a:r>
          <a:r>
            <a:rPr lang="ru-RU" dirty="0" err="1" smtClean="0"/>
            <a:t>завдання</a:t>
          </a:r>
          <a:r>
            <a:rPr lang="ru-RU" dirty="0" smtClean="0"/>
            <a:t> для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логіко-математичного</a:t>
          </a:r>
          <a:r>
            <a:rPr lang="ru-RU" dirty="0" smtClean="0"/>
            <a:t> </a:t>
          </a:r>
          <a:r>
            <a:rPr lang="ru-RU" dirty="0" err="1" smtClean="0"/>
            <a:t>мислення</a:t>
          </a:r>
          <a:endParaRPr lang="ru-RU" dirty="0"/>
        </a:p>
      </dgm:t>
    </dgm:pt>
    <dgm:pt modelId="{68F97236-1393-4C8C-A43B-238014A71AC2}" type="parTrans" cxnId="{3A1BBFBB-2990-4CA1-AF5F-02BED454FC73}">
      <dgm:prSet/>
      <dgm:spPr/>
      <dgm:t>
        <a:bodyPr/>
        <a:lstStyle/>
        <a:p>
          <a:endParaRPr lang="ru-RU"/>
        </a:p>
      </dgm:t>
    </dgm:pt>
    <dgm:pt modelId="{891F90C0-7DB4-4312-B8DD-9F81E04DAA9A}" type="sibTrans" cxnId="{3A1BBFBB-2990-4CA1-AF5F-02BED454FC73}">
      <dgm:prSet/>
      <dgm:spPr/>
      <dgm:t>
        <a:bodyPr/>
        <a:lstStyle/>
        <a:p>
          <a:endParaRPr lang="ru-RU"/>
        </a:p>
      </dgm:t>
    </dgm:pt>
    <dgm:pt modelId="{9FB9FC8A-918A-4860-A6F6-8B0691FE99FE}" type="pres">
      <dgm:prSet presAssocID="{F810990D-9281-4A87-8F5B-9FEA1EC1B8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40B0F-3DBD-42A5-8110-D4A836765D2F}" type="pres">
      <dgm:prSet presAssocID="{F810990D-9281-4A87-8F5B-9FEA1EC1B871}" presName="axisShape" presStyleLbl="bgShp" presStyleIdx="0" presStyleCnt="1" custScaleX="148649"/>
      <dgm:spPr/>
    </dgm:pt>
    <dgm:pt modelId="{795A38BB-23DA-4069-91C0-0FA4F127B0D8}" type="pres">
      <dgm:prSet presAssocID="{F810990D-9281-4A87-8F5B-9FEA1EC1B871}" presName="rect1" presStyleLbl="node1" presStyleIdx="0" presStyleCnt="4" custScaleX="163941" custScaleY="93056" custLinFactNeighborX="-34627" custLinFactNeighborY="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40D9A-C3B9-4EDF-9DF7-96058B23B3D6}" type="pres">
      <dgm:prSet presAssocID="{F810990D-9281-4A87-8F5B-9FEA1EC1B871}" presName="rect2" presStyleLbl="node1" presStyleIdx="1" presStyleCnt="4" custScaleX="161483" custLinFactNeighborX="34144" custLinFactNeighborY="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E79FC-4C04-4293-B650-F13667199AED}" type="pres">
      <dgm:prSet presAssocID="{F810990D-9281-4A87-8F5B-9FEA1EC1B871}" presName="rect3" presStyleLbl="node1" presStyleIdx="2" presStyleCnt="4" custScaleX="162639" custLinFactNeighborX="-34722" custLinFactNeighborY="1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7107-89F6-4099-98CD-BA4C43B22748}" type="pres">
      <dgm:prSet presAssocID="{F810990D-9281-4A87-8F5B-9FEA1EC1B871}" presName="rect4" presStyleLbl="node1" presStyleIdx="3" presStyleCnt="4" custScaleX="163749" custLinFactNeighborX="34723" custLinFactNeighborY="1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2D5D4-F44E-4F95-856C-B2DA410C960A}" type="presOf" srcId="{D9EC743D-CCB7-47CE-B070-B7DBEEA4CC20}" destId="{795A38BB-23DA-4069-91C0-0FA4F127B0D8}" srcOrd="0" destOrd="0" presId="urn:microsoft.com/office/officeart/2005/8/layout/matrix2"/>
    <dgm:cxn modelId="{5B86A57B-6626-4987-AD24-B2D15FD68EA7}" type="presOf" srcId="{F2FAC1A1-7653-4C56-B988-CE4340F7CCD9}" destId="{35940D9A-C3B9-4EDF-9DF7-96058B23B3D6}" srcOrd="0" destOrd="0" presId="urn:microsoft.com/office/officeart/2005/8/layout/matrix2"/>
    <dgm:cxn modelId="{0A368713-228A-47F3-BD3C-8E846251F28D}" srcId="{F810990D-9281-4A87-8F5B-9FEA1EC1B871}" destId="{F2FAC1A1-7653-4C56-B988-CE4340F7CCD9}" srcOrd="1" destOrd="0" parTransId="{A70BAC27-3255-4936-BEDF-A0D7236DE643}" sibTransId="{56DC441E-521D-4800-A56A-08F0CDE6FA17}"/>
    <dgm:cxn modelId="{6CBBAF27-3B66-4514-9534-65B601941C8E}" type="presOf" srcId="{22396E57-44E4-4725-AD25-541EEF40A19F}" destId="{007E79FC-4C04-4293-B650-F13667199AED}" srcOrd="0" destOrd="0" presId="urn:microsoft.com/office/officeart/2005/8/layout/matrix2"/>
    <dgm:cxn modelId="{5F633873-4D3E-41FB-A1FB-886F0A4254CD}" srcId="{F810990D-9281-4A87-8F5B-9FEA1EC1B871}" destId="{22396E57-44E4-4725-AD25-541EEF40A19F}" srcOrd="2" destOrd="0" parTransId="{8834A8AE-58D5-41B7-8F4A-F596FC792F0F}" sibTransId="{D855AD80-FE83-42A6-9DD0-819D471C0F3A}"/>
    <dgm:cxn modelId="{697B437D-2DFB-4105-A97D-C0F9952A6A79}" srcId="{F810990D-9281-4A87-8F5B-9FEA1EC1B871}" destId="{D9EC743D-CCB7-47CE-B070-B7DBEEA4CC20}" srcOrd="0" destOrd="0" parTransId="{3F9953C1-4364-44A7-B49B-14E9656A7E65}" sibTransId="{4226627A-080B-4796-A02A-E9B7FAC42BBE}"/>
    <dgm:cxn modelId="{5C1E01F8-E0E2-4DD0-9950-80D83ED2A914}" type="presOf" srcId="{F810990D-9281-4A87-8F5B-9FEA1EC1B871}" destId="{9FB9FC8A-918A-4860-A6F6-8B0691FE99FE}" srcOrd="0" destOrd="0" presId="urn:microsoft.com/office/officeart/2005/8/layout/matrix2"/>
    <dgm:cxn modelId="{2ED0727C-62D3-46BE-80BA-3D30D6184960}" type="presOf" srcId="{A1989140-6961-4753-AA6F-B63DB2257E2B}" destId="{73587107-89F6-4099-98CD-BA4C43B22748}" srcOrd="0" destOrd="0" presId="urn:microsoft.com/office/officeart/2005/8/layout/matrix2"/>
    <dgm:cxn modelId="{3A1BBFBB-2990-4CA1-AF5F-02BED454FC73}" srcId="{F810990D-9281-4A87-8F5B-9FEA1EC1B871}" destId="{A1989140-6961-4753-AA6F-B63DB2257E2B}" srcOrd="3" destOrd="0" parTransId="{68F97236-1393-4C8C-A43B-238014A71AC2}" sibTransId="{891F90C0-7DB4-4312-B8DD-9F81E04DAA9A}"/>
    <dgm:cxn modelId="{475CDD10-C6BB-455A-8DE4-BC30E10BD9C6}" type="presParOf" srcId="{9FB9FC8A-918A-4860-A6F6-8B0691FE99FE}" destId="{D7940B0F-3DBD-42A5-8110-D4A836765D2F}" srcOrd="0" destOrd="0" presId="urn:microsoft.com/office/officeart/2005/8/layout/matrix2"/>
    <dgm:cxn modelId="{C3AD5CE3-B7BD-49E6-B833-43B7EBBA2630}" type="presParOf" srcId="{9FB9FC8A-918A-4860-A6F6-8B0691FE99FE}" destId="{795A38BB-23DA-4069-91C0-0FA4F127B0D8}" srcOrd="1" destOrd="0" presId="urn:microsoft.com/office/officeart/2005/8/layout/matrix2"/>
    <dgm:cxn modelId="{0DAE1C58-2005-48B4-8065-EC6B606123CF}" type="presParOf" srcId="{9FB9FC8A-918A-4860-A6F6-8B0691FE99FE}" destId="{35940D9A-C3B9-4EDF-9DF7-96058B23B3D6}" srcOrd="2" destOrd="0" presId="urn:microsoft.com/office/officeart/2005/8/layout/matrix2"/>
    <dgm:cxn modelId="{EB92129B-A77A-4DF5-B48D-32E62F9C3297}" type="presParOf" srcId="{9FB9FC8A-918A-4860-A6F6-8B0691FE99FE}" destId="{007E79FC-4C04-4293-B650-F13667199AED}" srcOrd="3" destOrd="0" presId="urn:microsoft.com/office/officeart/2005/8/layout/matrix2"/>
    <dgm:cxn modelId="{BFD98372-4684-4BCE-A795-D9914363591B}" type="presParOf" srcId="{9FB9FC8A-918A-4860-A6F6-8B0691FE99FE}" destId="{73587107-89F6-4099-98CD-BA4C43B2274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4865B-FDE1-45D2-805B-821908518D6D}" type="doc">
      <dgm:prSet loTypeId="urn:microsoft.com/office/officeart/2005/8/layout/radial3" loCatId="relationship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5462BBC-9A32-4EEA-9F69-4AA0F91C45E3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Способи ознайомлення з досвідом</a:t>
          </a:r>
          <a:endParaRPr lang="en-US" dirty="0"/>
        </a:p>
      </dgm:t>
    </dgm:pt>
    <dgm:pt modelId="{DCBF9711-0FA2-4F4A-BF2B-5C08A5AC87BF}" type="parTrans" cxnId="{B1D51148-41DA-4EBA-92EA-AD6377656BCE}">
      <dgm:prSet/>
      <dgm:spPr/>
      <dgm:t>
        <a:bodyPr/>
        <a:lstStyle/>
        <a:p>
          <a:endParaRPr lang="en-US"/>
        </a:p>
      </dgm:t>
    </dgm:pt>
    <dgm:pt modelId="{7BB283ED-1259-45CB-86EA-4807FDDFD4DC}" type="sibTrans" cxnId="{B1D51148-41DA-4EBA-92EA-AD6377656BCE}">
      <dgm:prSet/>
      <dgm:spPr/>
      <dgm:t>
        <a:bodyPr/>
        <a:lstStyle/>
        <a:p>
          <a:endParaRPr lang="en-US"/>
        </a:p>
      </dgm:t>
    </dgm:pt>
    <dgm:pt modelId="{A70AC6F5-6A88-4672-8907-0D11CB604CE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Проведення відкритих видів діяльності</a:t>
          </a:r>
          <a:endParaRPr lang="en-US" dirty="0"/>
        </a:p>
      </dgm:t>
    </dgm:pt>
    <dgm:pt modelId="{CD9A035D-5B42-4DBF-97DD-00E28EAED1C5}" type="parTrans" cxnId="{408EFDBC-38B8-4B69-A68A-3F7685E1C83B}">
      <dgm:prSet/>
      <dgm:spPr/>
      <dgm:t>
        <a:bodyPr/>
        <a:lstStyle/>
        <a:p>
          <a:endParaRPr lang="en-US"/>
        </a:p>
      </dgm:t>
    </dgm:pt>
    <dgm:pt modelId="{CB6F4714-B31E-45AF-AB67-C97A7F8EBE50}" type="sibTrans" cxnId="{408EFDBC-38B8-4B69-A68A-3F7685E1C83B}">
      <dgm:prSet/>
      <dgm:spPr/>
      <dgm:t>
        <a:bodyPr/>
        <a:lstStyle/>
        <a:p>
          <a:endParaRPr lang="en-US"/>
        </a:p>
      </dgm:t>
    </dgm:pt>
    <dgm:pt modelId="{22577D19-623E-46D5-BE24-37FDF3A6FEE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Виступи на педрадах, семінарах</a:t>
          </a:r>
          <a:endParaRPr lang="en-US" dirty="0"/>
        </a:p>
      </dgm:t>
    </dgm:pt>
    <dgm:pt modelId="{16BE777F-D6BB-4385-87DA-036282493C84}" type="parTrans" cxnId="{9B003E4A-B12D-4CDE-BF04-D0C7B7FA0FF4}">
      <dgm:prSet/>
      <dgm:spPr/>
      <dgm:t>
        <a:bodyPr/>
        <a:lstStyle/>
        <a:p>
          <a:endParaRPr lang="en-US"/>
        </a:p>
      </dgm:t>
    </dgm:pt>
    <dgm:pt modelId="{05686EC9-DBE2-48DA-B3D9-B342C67E5E8C}" type="sibTrans" cxnId="{9B003E4A-B12D-4CDE-BF04-D0C7B7FA0FF4}">
      <dgm:prSet/>
      <dgm:spPr/>
      <dgm:t>
        <a:bodyPr/>
        <a:lstStyle/>
        <a:p>
          <a:endParaRPr lang="en-US"/>
        </a:p>
      </dgm:t>
    </dgm:pt>
    <dgm:pt modelId="{0ECCBD8F-E9FE-4904-96E6-F965111475E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Робота в ТГ</a:t>
          </a:r>
          <a:endParaRPr lang="en-US" dirty="0"/>
        </a:p>
      </dgm:t>
    </dgm:pt>
    <dgm:pt modelId="{76551AB5-E35E-4945-B36B-F5FF16C636B4}" type="parTrans" cxnId="{1FB965AF-57AB-4026-ABE5-BEBA7903754F}">
      <dgm:prSet/>
      <dgm:spPr/>
      <dgm:t>
        <a:bodyPr/>
        <a:lstStyle/>
        <a:p>
          <a:endParaRPr lang="en-US"/>
        </a:p>
      </dgm:t>
    </dgm:pt>
    <dgm:pt modelId="{27BEF1A0-893C-45A2-BA0C-7B6870B1033F}" type="sibTrans" cxnId="{1FB965AF-57AB-4026-ABE5-BEBA7903754F}">
      <dgm:prSet/>
      <dgm:spPr/>
      <dgm:t>
        <a:bodyPr/>
        <a:lstStyle/>
        <a:p>
          <a:endParaRPr lang="en-US"/>
        </a:p>
      </dgm:t>
    </dgm:pt>
    <dgm:pt modelId="{9FE70FC8-9E59-4289-B131-05450D895AA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aseline="0" dirty="0" smtClean="0"/>
            <a:t>Узагальнення досвіду </a:t>
          </a:r>
          <a:endParaRPr lang="en-US" dirty="0"/>
        </a:p>
      </dgm:t>
    </dgm:pt>
    <dgm:pt modelId="{31200BAB-D65C-4469-8BD9-126D0F375928}" type="parTrans" cxnId="{112A7AA7-4074-40AF-AD5C-FBB8856A5183}">
      <dgm:prSet/>
      <dgm:spPr/>
      <dgm:t>
        <a:bodyPr/>
        <a:lstStyle/>
        <a:p>
          <a:endParaRPr lang="en-US"/>
        </a:p>
      </dgm:t>
    </dgm:pt>
    <dgm:pt modelId="{2903F004-EEC9-473A-944C-4E78378AFB96}" type="sibTrans" cxnId="{112A7AA7-4074-40AF-AD5C-FBB8856A5183}">
      <dgm:prSet/>
      <dgm:spPr/>
      <dgm:t>
        <a:bodyPr/>
        <a:lstStyle/>
        <a:p>
          <a:endParaRPr lang="en-US"/>
        </a:p>
      </dgm:t>
    </dgm:pt>
    <dgm:pt modelId="{3E4F104C-58A7-4E6D-9A05-34551801316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Консультації для батьків</a:t>
          </a:r>
          <a:endParaRPr lang="en-US" dirty="0"/>
        </a:p>
      </dgm:t>
    </dgm:pt>
    <dgm:pt modelId="{EBEE221E-6D61-453D-86D9-C530F0AA2F11}" type="parTrans" cxnId="{6FC89552-8F1E-4CBC-98C2-42B2985D6853}">
      <dgm:prSet/>
      <dgm:spPr/>
      <dgm:t>
        <a:bodyPr/>
        <a:lstStyle/>
        <a:p>
          <a:endParaRPr lang="en-US"/>
        </a:p>
      </dgm:t>
    </dgm:pt>
    <dgm:pt modelId="{F2D55540-33EC-4732-9375-C322C73ED4D3}" type="sibTrans" cxnId="{6FC89552-8F1E-4CBC-98C2-42B2985D6853}">
      <dgm:prSet/>
      <dgm:spPr/>
      <dgm:t>
        <a:bodyPr/>
        <a:lstStyle/>
        <a:p>
          <a:endParaRPr lang="en-US"/>
        </a:p>
      </dgm:t>
    </dgm:pt>
    <dgm:pt modelId="{6B107B44-096A-433D-8E4B-5298A42878A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Презентація досвіду роботи колегам ДНЗ та </a:t>
          </a:r>
          <a:r>
            <a:rPr lang="uk-UA" dirty="0" err="1" smtClean="0"/>
            <a:t>м.Ужгорода</a:t>
          </a:r>
          <a:endParaRPr lang="en-US" dirty="0"/>
        </a:p>
      </dgm:t>
    </dgm:pt>
    <dgm:pt modelId="{E374A26C-918C-4629-BC93-179DA3431C69}" type="parTrans" cxnId="{FAE3C695-8E22-44CC-AD84-CDF00347C373}">
      <dgm:prSet/>
      <dgm:spPr/>
      <dgm:t>
        <a:bodyPr/>
        <a:lstStyle/>
        <a:p>
          <a:endParaRPr lang="en-US"/>
        </a:p>
      </dgm:t>
    </dgm:pt>
    <dgm:pt modelId="{C4280B5C-6F88-4076-BCA1-0BD8EF21FB19}" type="sibTrans" cxnId="{FAE3C695-8E22-44CC-AD84-CDF00347C373}">
      <dgm:prSet/>
      <dgm:spPr/>
      <dgm:t>
        <a:bodyPr/>
        <a:lstStyle/>
        <a:p>
          <a:endParaRPr lang="en-US"/>
        </a:p>
      </dgm:t>
    </dgm:pt>
    <dgm:pt modelId="{841EDBE7-7FBF-41A7-87BC-D4248AF631F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Участь у методичних об</a:t>
          </a:r>
          <a:r>
            <a:rPr lang="en-US" dirty="0" smtClean="0"/>
            <a:t>`</a:t>
          </a:r>
          <a:r>
            <a:rPr lang="uk-UA" dirty="0" smtClean="0"/>
            <a:t>єднаннях вихователів </a:t>
          </a:r>
        </a:p>
        <a:p>
          <a:r>
            <a:rPr lang="uk-UA" dirty="0" smtClean="0"/>
            <a:t>м. Ужгорода</a:t>
          </a:r>
          <a:endParaRPr lang="en-US" dirty="0"/>
        </a:p>
      </dgm:t>
    </dgm:pt>
    <dgm:pt modelId="{ECA4476B-AAE0-4EA5-A23F-C42A4B1AFDCC}" type="parTrans" cxnId="{5A62AA76-6B8A-47C8-8C8F-F295BDA5D646}">
      <dgm:prSet/>
      <dgm:spPr/>
      <dgm:t>
        <a:bodyPr/>
        <a:lstStyle/>
        <a:p>
          <a:endParaRPr lang="en-US"/>
        </a:p>
      </dgm:t>
    </dgm:pt>
    <dgm:pt modelId="{C069C149-44C9-4CBA-8646-9AD20210E6B4}" type="sibTrans" cxnId="{5A62AA76-6B8A-47C8-8C8F-F295BDA5D646}">
      <dgm:prSet/>
      <dgm:spPr/>
      <dgm:t>
        <a:bodyPr/>
        <a:lstStyle/>
        <a:p>
          <a:endParaRPr lang="en-US"/>
        </a:p>
      </dgm:t>
    </dgm:pt>
    <dgm:pt modelId="{BD00FF82-B508-4E20-ABBF-16E321BBBB13}" type="pres">
      <dgm:prSet presAssocID="{9E04865B-FDE1-45D2-805B-821908518D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80A340-66EB-44EC-8107-2E20C28C077D}" type="pres">
      <dgm:prSet presAssocID="{9E04865B-FDE1-45D2-805B-821908518D6D}" presName="radial" presStyleCnt="0">
        <dgm:presLayoutVars>
          <dgm:animLvl val="ctr"/>
        </dgm:presLayoutVars>
      </dgm:prSet>
      <dgm:spPr/>
    </dgm:pt>
    <dgm:pt modelId="{C8AD7278-F6F4-4251-B144-670049DA614E}" type="pres">
      <dgm:prSet presAssocID="{15462BBC-9A32-4EEA-9F69-4AA0F91C45E3}" presName="centerShape" presStyleLbl="vennNode1" presStyleIdx="0" presStyleCnt="8" custScaleX="122163"/>
      <dgm:spPr/>
      <dgm:t>
        <a:bodyPr/>
        <a:lstStyle/>
        <a:p>
          <a:endParaRPr lang="en-US"/>
        </a:p>
      </dgm:t>
    </dgm:pt>
    <dgm:pt modelId="{5740F7C5-D2DD-4AEC-91EE-97E4C99EBC0C}" type="pres">
      <dgm:prSet presAssocID="{A70AC6F5-6A88-4672-8907-0D11CB604CEF}" presName="node" presStyleLbl="vennNode1" presStyleIdx="1" presStyleCnt="8" custScaleX="157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37511-4C03-465C-9CF2-6F9B42780EA8}" type="pres">
      <dgm:prSet presAssocID="{22577D19-623E-46D5-BE24-37FDF3A6FEE4}" presName="node" presStyleLbl="vennNode1" presStyleIdx="2" presStyleCnt="8" custScaleX="155816" custRadScaleRad="114715" custRadScaleInc="18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3ED46-1665-40CC-BC87-D2DB0C556DCF}" type="pres">
      <dgm:prSet presAssocID="{0ECCBD8F-E9FE-4904-96E6-F965111475EC}" presName="node" presStyleLbl="vennNode1" presStyleIdx="3" presStyleCnt="8" custScaleX="156014" custRadScaleRad="122976" custRadScaleInc="-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0F2A5-040A-4339-8FCC-ACD7A62589ED}" type="pres">
      <dgm:prSet presAssocID="{9FE70FC8-9E59-4289-B131-05450D895AA9}" presName="node" presStyleLbl="vennNode1" presStyleIdx="4" presStyleCnt="8" custScaleX="158331" custRadScaleRad="108326" custRadScaleInc="-1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9BEF4-E872-470D-82B7-B9BCA200B773}" type="pres">
      <dgm:prSet presAssocID="{6B107B44-096A-433D-8E4B-5298A42878A7}" presName="node" presStyleLbl="vennNode1" presStyleIdx="5" presStyleCnt="8" custScaleX="156501" custRadScaleRad="111484" custRadScaleInc="1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D8CBA-FEE8-4DFE-A73C-1B0FEBCD1278}" type="pres">
      <dgm:prSet presAssocID="{841EDBE7-7FBF-41A7-87BC-D4248AF631FC}" presName="node" presStyleLbl="vennNode1" presStyleIdx="6" presStyleCnt="8" custScaleX="154184" custRadScaleRad="123143" custRadScaleInc="5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8F827-DD55-43AD-B430-D211A45051E3}" type="pres">
      <dgm:prSet presAssocID="{3E4F104C-58A7-4E6D-9A05-345518013164}" presName="node" presStyleLbl="vennNode1" presStyleIdx="7" presStyleCnt="8" custScaleX="143431" custRadScaleRad="114926" custRadScaleInc="-14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6EFE7-29C8-40C5-A9ED-7098AB8436B2}" type="presOf" srcId="{15462BBC-9A32-4EEA-9F69-4AA0F91C45E3}" destId="{C8AD7278-F6F4-4251-B144-670049DA614E}" srcOrd="0" destOrd="0" presId="urn:microsoft.com/office/officeart/2005/8/layout/radial3"/>
    <dgm:cxn modelId="{9B003E4A-B12D-4CDE-BF04-D0C7B7FA0FF4}" srcId="{15462BBC-9A32-4EEA-9F69-4AA0F91C45E3}" destId="{22577D19-623E-46D5-BE24-37FDF3A6FEE4}" srcOrd="1" destOrd="0" parTransId="{16BE777F-D6BB-4385-87DA-036282493C84}" sibTransId="{05686EC9-DBE2-48DA-B3D9-B342C67E5E8C}"/>
    <dgm:cxn modelId="{979C2812-DF2E-4E1C-B5CD-F13622DEC1CC}" type="presOf" srcId="{A70AC6F5-6A88-4672-8907-0D11CB604CEF}" destId="{5740F7C5-D2DD-4AEC-91EE-97E4C99EBC0C}" srcOrd="0" destOrd="0" presId="urn:microsoft.com/office/officeart/2005/8/layout/radial3"/>
    <dgm:cxn modelId="{5A62AA76-6B8A-47C8-8C8F-F295BDA5D646}" srcId="{15462BBC-9A32-4EEA-9F69-4AA0F91C45E3}" destId="{841EDBE7-7FBF-41A7-87BC-D4248AF631FC}" srcOrd="5" destOrd="0" parTransId="{ECA4476B-AAE0-4EA5-A23F-C42A4B1AFDCC}" sibTransId="{C069C149-44C9-4CBA-8646-9AD20210E6B4}"/>
    <dgm:cxn modelId="{38B4BD0C-2A30-4544-9602-09982A8FBB27}" type="presOf" srcId="{22577D19-623E-46D5-BE24-37FDF3A6FEE4}" destId="{31D37511-4C03-465C-9CF2-6F9B42780EA8}" srcOrd="0" destOrd="0" presId="urn:microsoft.com/office/officeart/2005/8/layout/radial3"/>
    <dgm:cxn modelId="{0EA63BA9-DB3C-4CE4-A878-E628A6728A07}" type="presOf" srcId="{9E04865B-FDE1-45D2-805B-821908518D6D}" destId="{BD00FF82-B508-4E20-ABBF-16E321BBBB13}" srcOrd="0" destOrd="0" presId="urn:microsoft.com/office/officeart/2005/8/layout/radial3"/>
    <dgm:cxn modelId="{B1D51148-41DA-4EBA-92EA-AD6377656BCE}" srcId="{9E04865B-FDE1-45D2-805B-821908518D6D}" destId="{15462BBC-9A32-4EEA-9F69-4AA0F91C45E3}" srcOrd="0" destOrd="0" parTransId="{DCBF9711-0FA2-4F4A-BF2B-5C08A5AC87BF}" sibTransId="{7BB283ED-1259-45CB-86EA-4807FDDFD4DC}"/>
    <dgm:cxn modelId="{6FC89552-8F1E-4CBC-98C2-42B2985D6853}" srcId="{15462BBC-9A32-4EEA-9F69-4AA0F91C45E3}" destId="{3E4F104C-58A7-4E6D-9A05-345518013164}" srcOrd="6" destOrd="0" parTransId="{EBEE221E-6D61-453D-86D9-C530F0AA2F11}" sibTransId="{F2D55540-33EC-4732-9375-C322C73ED4D3}"/>
    <dgm:cxn modelId="{112A7AA7-4074-40AF-AD5C-FBB8856A5183}" srcId="{15462BBC-9A32-4EEA-9F69-4AA0F91C45E3}" destId="{9FE70FC8-9E59-4289-B131-05450D895AA9}" srcOrd="3" destOrd="0" parTransId="{31200BAB-D65C-4469-8BD9-126D0F375928}" sibTransId="{2903F004-EEC9-473A-944C-4E78378AFB96}"/>
    <dgm:cxn modelId="{1FB965AF-57AB-4026-ABE5-BEBA7903754F}" srcId="{15462BBC-9A32-4EEA-9F69-4AA0F91C45E3}" destId="{0ECCBD8F-E9FE-4904-96E6-F965111475EC}" srcOrd="2" destOrd="0" parTransId="{76551AB5-E35E-4945-B36B-F5FF16C636B4}" sibTransId="{27BEF1A0-893C-45A2-BA0C-7B6870B1033F}"/>
    <dgm:cxn modelId="{FAE3C695-8E22-44CC-AD84-CDF00347C373}" srcId="{15462BBC-9A32-4EEA-9F69-4AA0F91C45E3}" destId="{6B107B44-096A-433D-8E4B-5298A42878A7}" srcOrd="4" destOrd="0" parTransId="{E374A26C-918C-4629-BC93-179DA3431C69}" sibTransId="{C4280B5C-6F88-4076-BCA1-0BD8EF21FB19}"/>
    <dgm:cxn modelId="{632850ED-B87E-43E6-A49C-2FA8364317B5}" type="presOf" srcId="{841EDBE7-7FBF-41A7-87BC-D4248AF631FC}" destId="{F0AD8CBA-FEE8-4DFE-A73C-1B0FEBCD1278}" srcOrd="0" destOrd="0" presId="urn:microsoft.com/office/officeart/2005/8/layout/radial3"/>
    <dgm:cxn modelId="{23DFE6D9-B72D-4A5A-843A-BCBEC055BD7E}" type="presOf" srcId="{0ECCBD8F-E9FE-4904-96E6-F965111475EC}" destId="{DC03ED46-1665-40CC-BC87-D2DB0C556DCF}" srcOrd="0" destOrd="0" presId="urn:microsoft.com/office/officeart/2005/8/layout/radial3"/>
    <dgm:cxn modelId="{77808CCA-80C4-4FAB-B1BF-35FAD9B3A8F7}" type="presOf" srcId="{9FE70FC8-9E59-4289-B131-05450D895AA9}" destId="{2970F2A5-040A-4339-8FCC-ACD7A62589ED}" srcOrd="0" destOrd="0" presId="urn:microsoft.com/office/officeart/2005/8/layout/radial3"/>
    <dgm:cxn modelId="{4B4AB299-6D59-4525-A4C8-AA87A3D40155}" type="presOf" srcId="{6B107B44-096A-433D-8E4B-5298A42878A7}" destId="{DBB9BEF4-E872-470D-82B7-B9BCA200B773}" srcOrd="0" destOrd="0" presId="urn:microsoft.com/office/officeart/2005/8/layout/radial3"/>
    <dgm:cxn modelId="{408EFDBC-38B8-4B69-A68A-3F7685E1C83B}" srcId="{15462BBC-9A32-4EEA-9F69-4AA0F91C45E3}" destId="{A70AC6F5-6A88-4672-8907-0D11CB604CEF}" srcOrd="0" destOrd="0" parTransId="{CD9A035D-5B42-4DBF-97DD-00E28EAED1C5}" sibTransId="{CB6F4714-B31E-45AF-AB67-C97A7F8EBE50}"/>
    <dgm:cxn modelId="{1B7518C0-0543-410A-AADB-50BFF26E04EC}" type="presOf" srcId="{3E4F104C-58A7-4E6D-9A05-345518013164}" destId="{1908F827-DD55-43AD-B430-D211A45051E3}" srcOrd="0" destOrd="0" presId="urn:microsoft.com/office/officeart/2005/8/layout/radial3"/>
    <dgm:cxn modelId="{B739BB1B-D3DC-45FE-8A19-C8DB706E9143}" type="presParOf" srcId="{BD00FF82-B508-4E20-ABBF-16E321BBBB13}" destId="{3880A340-66EB-44EC-8107-2E20C28C077D}" srcOrd="0" destOrd="0" presId="urn:microsoft.com/office/officeart/2005/8/layout/radial3"/>
    <dgm:cxn modelId="{CF9FCA72-DE9C-410D-B923-4317B21B71D1}" type="presParOf" srcId="{3880A340-66EB-44EC-8107-2E20C28C077D}" destId="{C8AD7278-F6F4-4251-B144-670049DA614E}" srcOrd="0" destOrd="0" presId="urn:microsoft.com/office/officeart/2005/8/layout/radial3"/>
    <dgm:cxn modelId="{00C12C81-8292-451A-B461-6F8C22E3E5D1}" type="presParOf" srcId="{3880A340-66EB-44EC-8107-2E20C28C077D}" destId="{5740F7C5-D2DD-4AEC-91EE-97E4C99EBC0C}" srcOrd="1" destOrd="0" presId="urn:microsoft.com/office/officeart/2005/8/layout/radial3"/>
    <dgm:cxn modelId="{B8F1BF5F-173C-4A64-87C3-348C5C9E6440}" type="presParOf" srcId="{3880A340-66EB-44EC-8107-2E20C28C077D}" destId="{31D37511-4C03-465C-9CF2-6F9B42780EA8}" srcOrd="2" destOrd="0" presId="urn:microsoft.com/office/officeart/2005/8/layout/radial3"/>
    <dgm:cxn modelId="{C8BF6FC1-564A-4BF0-BFAE-AFC79E115C97}" type="presParOf" srcId="{3880A340-66EB-44EC-8107-2E20C28C077D}" destId="{DC03ED46-1665-40CC-BC87-D2DB0C556DCF}" srcOrd="3" destOrd="0" presId="urn:microsoft.com/office/officeart/2005/8/layout/radial3"/>
    <dgm:cxn modelId="{3D7D8EAA-0909-4EBC-BC16-1999E261D066}" type="presParOf" srcId="{3880A340-66EB-44EC-8107-2E20C28C077D}" destId="{2970F2A5-040A-4339-8FCC-ACD7A62589ED}" srcOrd="4" destOrd="0" presId="urn:microsoft.com/office/officeart/2005/8/layout/radial3"/>
    <dgm:cxn modelId="{A677B9DB-83F8-4216-9EF4-13C2E73881A7}" type="presParOf" srcId="{3880A340-66EB-44EC-8107-2E20C28C077D}" destId="{DBB9BEF4-E872-470D-82B7-B9BCA200B773}" srcOrd="5" destOrd="0" presId="urn:microsoft.com/office/officeart/2005/8/layout/radial3"/>
    <dgm:cxn modelId="{676AB114-82F9-4950-B2F2-C59F9479512F}" type="presParOf" srcId="{3880A340-66EB-44EC-8107-2E20C28C077D}" destId="{F0AD8CBA-FEE8-4DFE-A73C-1B0FEBCD1278}" srcOrd="6" destOrd="0" presId="urn:microsoft.com/office/officeart/2005/8/layout/radial3"/>
    <dgm:cxn modelId="{3C4E26C3-7E06-47F1-A7A4-0D2CE58E3BE0}" type="presParOf" srcId="{3880A340-66EB-44EC-8107-2E20C28C077D}" destId="{1908F827-DD55-43AD-B430-D211A45051E3}" srcOrd="7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C42A2-E8F7-49FA-9F1D-4962BDD0F709}">
      <dsp:nvSpPr>
        <dsp:cNvPr id="0" name=""/>
        <dsp:cNvSpPr/>
      </dsp:nvSpPr>
      <dsp:spPr>
        <a:xfrm>
          <a:off x="0" y="278477"/>
          <a:ext cx="8424936" cy="1169124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У своїй професійній діяльності я керуюсь наступними принципами:</a:t>
          </a:r>
          <a:endParaRPr lang="uk-UA" sz="2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278477"/>
        <a:ext cx="8424936" cy="1169124"/>
      </dsp:txXfrm>
    </dsp:sp>
    <dsp:sp modelId="{CD60E7D0-F6CC-4809-BDD8-E3012167051F}">
      <dsp:nvSpPr>
        <dsp:cNvPr id="0" name=""/>
        <dsp:cNvSpPr/>
      </dsp:nvSpPr>
      <dsp:spPr>
        <a:xfrm>
          <a:off x="0" y="1447602"/>
          <a:ext cx="8424936" cy="140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поважай у дитині особистість;</a:t>
          </a:r>
          <a:endParaRPr lang="uk-UA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розвивай і вдосконалюй свою педагогічну майстерність;</a:t>
          </a:r>
          <a:endParaRPr lang="uk-UA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зацікав </a:t>
          </a:r>
          <a:r>
            <a:rPr lang="uk-UA" sz="20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дитину так, щоб вона знову і знову чекала зустрічі з тобою.</a:t>
          </a:r>
          <a:endParaRPr lang="uk-UA" sz="20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1447602"/>
        <a:ext cx="8424936" cy="1404495"/>
      </dsp:txXfrm>
    </dsp:sp>
    <dsp:sp modelId="{8F13A590-EFA2-411F-A93C-7B1E8DA5A592}">
      <dsp:nvSpPr>
        <dsp:cNvPr id="0" name=""/>
        <dsp:cNvSpPr/>
      </dsp:nvSpPr>
      <dsp:spPr>
        <a:xfrm>
          <a:off x="0" y="3048234"/>
          <a:ext cx="8424936" cy="1765968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Як вихователь, я намагаюся вчитися слухати і чути, дивитись і бачити, думати і висловлювати свою думку, а найголовніше відчувати, жити не тільки заради дітей та їх батьків, але і разом з ними ділити всі їх радощі і проблеми.</a:t>
          </a:r>
          <a:endParaRPr lang="uk-UA" sz="23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0" y="3048234"/>
        <a:ext cx="8424936" cy="17659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8E679-E199-49A0-8487-34295905EB86}">
      <dsp:nvSpPr>
        <dsp:cNvPr id="0" name=""/>
        <dsp:cNvSpPr/>
      </dsp:nvSpPr>
      <dsp:spPr>
        <a:xfrm>
          <a:off x="0" y="2290"/>
          <a:ext cx="822960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/>
            <a:t>Власні творчі розробки:</a:t>
          </a:r>
          <a:endParaRPr lang="ru-RU" sz="3600" b="0" kern="1200" dirty="0"/>
        </a:p>
      </dsp:txBody>
      <dsp:txXfrm>
        <a:off x="0" y="2290"/>
        <a:ext cx="8229600" cy="842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40B0F-3DBD-42A5-8110-D4A836765D2F}">
      <dsp:nvSpPr>
        <dsp:cNvPr id="0" name=""/>
        <dsp:cNvSpPr/>
      </dsp:nvSpPr>
      <dsp:spPr>
        <a:xfrm>
          <a:off x="-990" y="0"/>
          <a:ext cx="7645814" cy="51435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A38BB-23DA-4069-91C0-0FA4F127B0D8}">
      <dsp:nvSpPr>
        <dsp:cNvPr id="0" name=""/>
        <dsp:cNvSpPr/>
      </dsp:nvSpPr>
      <dsp:spPr>
        <a:xfrm>
          <a:off x="214292" y="428621"/>
          <a:ext cx="3372945" cy="1914547"/>
        </a:xfrm>
        <a:prstGeom prst="round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Конспекти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інтегрованих</a:t>
          </a:r>
          <a:r>
            <a:rPr lang="ru-RU" sz="2100" kern="1200" dirty="0" smtClean="0"/>
            <a:t> занять </a:t>
          </a:r>
          <a:r>
            <a:rPr lang="ru-RU" sz="2100" kern="1200" dirty="0" err="1" smtClean="0"/>
            <a:t>із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використанням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дидактичних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ігор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математичного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змісту</a:t>
          </a:r>
          <a:endParaRPr lang="ru-RU" sz="2100" kern="1200" dirty="0"/>
        </a:p>
      </dsp:txBody>
      <dsp:txXfrm>
        <a:off x="214292" y="428621"/>
        <a:ext cx="3372945" cy="1914547"/>
      </dsp:txXfrm>
    </dsp:sp>
    <dsp:sp modelId="{35940D9A-C3B9-4EDF-9DF7-96058B23B3D6}">
      <dsp:nvSpPr>
        <dsp:cNvPr id="0" name=""/>
        <dsp:cNvSpPr/>
      </dsp:nvSpPr>
      <dsp:spPr>
        <a:xfrm>
          <a:off x="4071944" y="357187"/>
          <a:ext cx="3322374" cy="2057414"/>
        </a:xfrm>
        <a:prstGeom prst="roundRect">
          <a:avLst/>
        </a:prstGeom>
        <a:solidFill>
          <a:schemeClr val="accent4"/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Дидактичний </a:t>
          </a:r>
          <a:r>
            <a:rPr lang="uk-UA" sz="2000" kern="1200" dirty="0" err="1" smtClean="0">
              <a:solidFill>
                <a:schemeClr val="tx1"/>
              </a:solidFill>
            </a:rPr>
            <a:t>роздатковий</a:t>
          </a:r>
          <a:r>
            <a:rPr lang="uk-UA" sz="2000" kern="1200" dirty="0" smtClean="0">
              <a:solidFill>
                <a:schemeClr val="tx1"/>
              </a:solidFill>
            </a:rPr>
            <a:t> та демонстраційний матеріал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71944" y="357187"/>
        <a:ext cx="3322374" cy="2057414"/>
      </dsp:txXfrm>
    </dsp:sp>
    <dsp:sp modelId="{007E79FC-4C04-4293-B650-F13667199AED}">
      <dsp:nvSpPr>
        <dsp:cNvPr id="0" name=""/>
        <dsp:cNvSpPr/>
      </dsp:nvSpPr>
      <dsp:spPr>
        <a:xfrm>
          <a:off x="225731" y="2786088"/>
          <a:ext cx="3346158" cy="2057414"/>
        </a:xfrm>
        <a:prstGeom prst="round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Добірка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дидактичих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ігор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усіх</a:t>
          </a:r>
          <a:r>
            <a:rPr lang="ru-RU" sz="1900" kern="1200" dirty="0" smtClean="0"/>
            <a:t>  </a:t>
          </a:r>
          <a:r>
            <a:rPr lang="ru-RU" sz="1900" kern="1200" dirty="0" err="1" smtClean="0"/>
            <a:t>розділів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формування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елементарних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математичних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уявлень</a:t>
          </a:r>
          <a:endParaRPr lang="ru-RU" sz="1900" kern="1200" dirty="0"/>
        </a:p>
      </dsp:txBody>
      <dsp:txXfrm>
        <a:off x="225731" y="2786088"/>
        <a:ext cx="3346158" cy="2057414"/>
      </dsp:txXfrm>
    </dsp:sp>
    <dsp:sp modelId="{73587107-89F6-4099-98CD-BA4C43B22748}">
      <dsp:nvSpPr>
        <dsp:cNvPr id="0" name=""/>
        <dsp:cNvSpPr/>
      </dsp:nvSpPr>
      <dsp:spPr>
        <a:xfrm>
          <a:off x="4060546" y="2786088"/>
          <a:ext cx="3368995" cy="2057414"/>
        </a:xfrm>
        <a:prstGeom prst="roundRect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Індивідуальні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завдання</a:t>
          </a:r>
          <a:r>
            <a:rPr lang="ru-RU" sz="1900" kern="1200" dirty="0" smtClean="0"/>
            <a:t> для </a:t>
          </a:r>
          <a:r>
            <a:rPr lang="ru-RU" sz="1900" kern="1200" dirty="0" err="1" smtClean="0"/>
            <a:t>розвитку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логіко-математичного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мислення</a:t>
          </a:r>
          <a:endParaRPr lang="ru-RU" sz="1900" kern="1200" dirty="0"/>
        </a:p>
      </dsp:txBody>
      <dsp:txXfrm>
        <a:off x="4060546" y="2786088"/>
        <a:ext cx="3368995" cy="20574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D7278-F6F4-4251-B144-670049DA614E}">
      <dsp:nvSpPr>
        <dsp:cNvPr id="0" name=""/>
        <dsp:cNvSpPr/>
      </dsp:nvSpPr>
      <dsp:spPr>
        <a:xfrm>
          <a:off x="2091021" y="1380023"/>
          <a:ext cx="4032455" cy="3300881"/>
        </a:xfrm>
        <a:prstGeom prst="ellips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Способи ознайомлення з досвідом</a:t>
          </a:r>
          <a:endParaRPr lang="en-US" sz="3200" kern="1200" dirty="0"/>
        </a:p>
      </dsp:txBody>
      <dsp:txXfrm>
        <a:off x="2091021" y="1380023"/>
        <a:ext cx="4032455" cy="3300881"/>
      </dsp:txXfrm>
    </dsp:sp>
    <dsp:sp modelId="{5740F7C5-D2DD-4AEC-91EE-97E4C99EBC0C}">
      <dsp:nvSpPr>
        <dsp:cNvPr id="0" name=""/>
        <dsp:cNvSpPr/>
      </dsp:nvSpPr>
      <dsp:spPr>
        <a:xfrm>
          <a:off x="2803549" y="54398"/>
          <a:ext cx="2607399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Проведення відкритих видів діяльності</a:t>
          </a:r>
          <a:endParaRPr lang="en-US" sz="1500" kern="1200" dirty="0"/>
        </a:p>
      </dsp:txBody>
      <dsp:txXfrm>
        <a:off x="2803549" y="54398"/>
        <a:ext cx="2607399" cy="1650440"/>
      </dsp:txXfrm>
    </dsp:sp>
    <dsp:sp modelId="{31D37511-4C03-465C-9CF2-6F9B42780EA8}">
      <dsp:nvSpPr>
        <dsp:cNvPr id="0" name=""/>
        <dsp:cNvSpPr/>
      </dsp:nvSpPr>
      <dsp:spPr>
        <a:xfrm>
          <a:off x="4978893" y="1008120"/>
          <a:ext cx="2571650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Виступи на педрадах, семінарах</a:t>
          </a:r>
          <a:endParaRPr lang="en-US" sz="1500" kern="1200" dirty="0"/>
        </a:p>
      </dsp:txBody>
      <dsp:txXfrm>
        <a:off x="4978893" y="1008120"/>
        <a:ext cx="2571650" cy="1650440"/>
      </dsp:txXfrm>
    </dsp:sp>
    <dsp:sp modelId="{DC03ED46-1665-40CC-BC87-D2DB0C556DCF}">
      <dsp:nvSpPr>
        <dsp:cNvPr id="0" name=""/>
        <dsp:cNvSpPr/>
      </dsp:nvSpPr>
      <dsp:spPr>
        <a:xfrm>
          <a:off x="5410954" y="2736296"/>
          <a:ext cx="2574918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Робота в ТГ</a:t>
          </a:r>
          <a:endParaRPr lang="en-US" sz="1500" kern="1200" dirty="0"/>
        </a:p>
      </dsp:txBody>
      <dsp:txXfrm>
        <a:off x="5410954" y="2736296"/>
        <a:ext cx="2574918" cy="1650440"/>
      </dsp:txXfrm>
    </dsp:sp>
    <dsp:sp modelId="{2970F2A5-040A-4339-8FCC-ACD7A62589ED}">
      <dsp:nvSpPr>
        <dsp:cNvPr id="0" name=""/>
        <dsp:cNvSpPr/>
      </dsp:nvSpPr>
      <dsp:spPr>
        <a:xfrm>
          <a:off x="4042795" y="4176455"/>
          <a:ext cx="2613159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baseline="0" dirty="0" smtClean="0"/>
            <a:t>Узагальнення досвіду </a:t>
          </a:r>
          <a:endParaRPr lang="en-US" sz="1500" kern="1200" dirty="0"/>
        </a:p>
      </dsp:txBody>
      <dsp:txXfrm>
        <a:off x="4042795" y="4176455"/>
        <a:ext cx="2613159" cy="1650440"/>
      </dsp:txXfrm>
    </dsp:sp>
    <dsp:sp modelId="{DBB9BEF4-E872-470D-82B7-B9BCA200B773}">
      <dsp:nvSpPr>
        <dsp:cNvPr id="0" name=""/>
        <dsp:cNvSpPr/>
      </dsp:nvSpPr>
      <dsp:spPr>
        <a:xfrm>
          <a:off x="1450498" y="4176464"/>
          <a:ext cx="2582956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Презентація досвіду роботи колегам ДНЗ та </a:t>
          </a:r>
          <a:r>
            <a:rPr lang="uk-UA" sz="1500" kern="1200" dirty="0" err="1" smtClean="0"/>
            <a:t>м.Ужгорода</a:t>
          </a:r>
          <a:endParaRPr lang="en-US" sz="1500" kern="1200" dirty="0"/>
        </a:p>
      </dsp:txBody>
      <dsp:txXfrm>
        <a:off x="1450498" y="4176464"/>
        <a:ext cx="2582956" cy="1650440"/>
      </dsp:txXfrm>
    </dsp:sp>
    <dsp:sp modelId="{F0AD8CBA-FEE8-4DFE-A73C-1B0FEBCD1278}">
      <dsp:nvSpPr>
        <dsp:cNvPr id="0" name=""/>
        <dsp:cNvSpPr/>
      </dsp:nvSpPr>
      <dsp:spPr>
        <a:xfrm>
          <a:off x="226359" y="2664294"/>
          <a:ext cx="2544715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Участь у методичних об</a:t>
          </a:r>
          <a:r>
            <a:rPr lang="en-US" sz="1500" kern="1200" dirty="0" smtClean="0"/>
            <a:t>`</a:t>
          </a:r>
          <a:r>
            <a:rPr lang="uk-UA" sz="1500" kern="1200" dirty="0" smtClean="0"/>
            <a:t>єднаннях вихователів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м. Ужгорода</a:t>
          </a:r>
          <a:endParaRPr lang="en-US" sz="1500" kern="1200" dirty="0"/>
        </a:p>
      </dsp:txBody>
      <dsp:txXfrm>
        <a:off x="226359" y="2664294"/>
        <a:ext cx="2544715" cy="1650440"/>
      </dsp:txXfrm>
    </dsp:sp>
    <dsp:sp modelId="{1908F827-DD55-43AD-B430-D211A45051E3}">
      <dsp:nvSpPr>
        <dsp:cNvPr id="0" name=""/>
        <dsp:cNvSpPr/>
      </dsp:nvSpPr>
      <dsp:spPr>
        <a:xfrm>
          <a:off x="802429" y="936104"/>
          <a:ext cx="2367243" cy="1650440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Консультації для батьків</a:t>
          </a:r>
          <a:endParaRPr lang="en-US" sz="1500" kern="1200" dirty="0"/>
        </a:p>
      </dsp:txBody>
      <dsp:txXfrm>
        <a:off x="802429" y="936104"/>
        <a:ext cx="2367243" cy="165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D468-1059-4EA7-AF4D-CF94C257F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9B4C1F-23C2-45C7-9A74-5AE32793A0D8}" type="datetimeFigureOut">
              <a:rPr lang="uk-UA" smtClean="0"/>
              <a:pPr/>
              <a:t>04.03.2013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4CCE52-2BA2-46B0-A5B9-04A7C3C16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Luda\Desktop\Люда - 2012\Новая папка\images 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060848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alibri" pitchFamily="34" charset="0"/>
                <a:cs typeface="Tahoma" pitchFamily="34" charset="0"/>
              </a:rPr>
              <a:t>Д</a:t>
            </a:r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ошкільний</a:t>
            </a:r>
            <a:r>
              <a:rPr lang="ru-RU" sz="2400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навчальний</a:t>
            </a:r>
            <a:r>
              <a:rPr lang="ru-RU" sz="2400" b="1" dirty="0" smtClean="0">
                <a:latin typeface="Calibri" pitchFamily="34" charset="0"/>
                <a:cs typeface="Tahoma" pitchFamily="34" charset="0"/>
              </a:rPr>
              <a:t> заклад № 39 </a:t>
            </a:r>
            <a:endParaRPr lang="en-US" sz="2400" b="1" dirty="0" smtClean="0"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комбінованого</a:t>
            </a:r>
            <a:r>
              <a:rPr lang="ru-RU" sz="2400" b="1" dirty="0" smtClean="0">
                <a:latin typeface="Calibri" pitchFamily="34" charset="0"/>
                <a:cs typeface="Tahoma" pitchFamily="34" charset="0"/>
              </a:rPr>
              <a:t> типу </a:t>
            </a:r>
            <a:br>
              <a:rPr lang="ru-RU" sz="2400" b="1" dirty="0" smtClean="0">
                <a:latin typeface="Calibri" pitchFamily="34" charset="0"/>
                <a:cs typeface="Tahoma" pitchFamily="34" charset="0"/>
              </a:rPr>
            </a:br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Ужгородської</a:t>
            </a:r>
            <a:r>
              <a:rPr lang="ru-RU" sz="2400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міської</a:t>
            </a:r>
            <a:r>
              <a:rPr lang="ru-RU" sz="2400" b="1" dirty="0" smtClean="0">
                <a:latin typeface="Calibri" pitchFamily="34" charset="0"/>
                <a:cs typeface="Tahoma" pitchFamily="34" charset="0"/>
              </a:rPr>
              <a:t> ради </a:t>
            </a:r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Закарпатської</a:t>
            </a:r>
            <a:r>
              <a:rPr lang="ru-RU" sz="2400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Tahoma" pitchFamily="34" charset="0"/>
              </a:rPr>
              <a:t>області</a:t>
            </a:r>
            <a:endParaRPr lang="ru-RU" sz="2400" b="1" dirty="0" smtClean="0">
              <a:latin typeface="Calibri" pitchFamily="34" charset="0"/>
              <a:cs typeface="Tahoma" pitchFamily="34" charset="0"/>
            </a:endParaRPr>
          </a:p>
          <a:p>
            <a:pPr algn="ctr"/>
            <a:endParaRPr lang="ru-RU" sz="2000" dirty="0" smtClean="0">
              <a:latin typeface="Calibri" pitchFamily="34" charset="0"/>
              <a:cs typeface="Tahoma" pitchFamily="34" charset="0"/>
            </a:endParaRPr>
          </a:p>
          <a:p>
            <a:pPr algn="ctr" eaLnBrk="0" hangingPunct="0"/>
            <a:r>
              <a:rPr lang="uk-UA" sz="2400" b="1" dirty="0" err="1" smtClean="0">
                <a:latin typeface="Calibri" pitchFamily="34" charset="0"/>
              </a:rPr>
              <a:t>Портфоліо</a:t>
            </a:r>
            <a:r>
              <a:rPr lang="uk-UA" sz="2400" b="1" dirty="0" smtClean="0">
                <a:latin typeface="Calibri" pitchFamily="34" charset="0"/>
              </a:rPr>
              <a:t> вихователя </a:t>
            </a:r>
          </a:p>
          <a:p>
            <a:pPr algn="ctr" eaLnBrk="0" hangingPunct="0"/>
            <a:r>
              <a:rPr lang="uk-UA" sz="2400" b="1" dirty="0" err="1" smtClean="0">
                <a:latin typeface="Calibri" pitchFamily="34" charset="0"/>
              </a:rPr>
              <a:t>Гошко</a:t>
            </a:r>
            <a:r>
              <a:rPr lang="uk-UA" sz="2400" b="1" dirty="0" smtClean="0">
                <a:latin typeface="Calibri" pitchFamily="34" charset="0"/>
              </a:rPr>
              <a:t> Олесі Володимирівни</a:t>
            </a:r>
            <a:r>
              <a:rPr lang="uk-UA" sz="2400" b="1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uk-UA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uk-UA" sz="2400" b="1" dirty="0" smtClean="0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571480"/>
          <a:ext cx="8229600" cy="84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764383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F:\рамки нові\images34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5373216"/>
            <a:ext cx="1043608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84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C:\Users\Luda\Desktop\Люда - 2012\Новая папка\images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987352"/>
            <a:ext cx="1475656" cy="18706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DNZ-39\Desktop\анимированые картинки\анімація-малюнки\animashka-20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DNZ-39\Desktop\анимированые картинки\анімація-малюнки\summer_animation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704856" cy="5472608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683568" y="4437112"/>
            <a:ext cx="3672408" cy="17609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DoubleWave1">
              <a:avLst>
                <a:gd name="adj1" fmla="val 6500"/>
                <a:gd name="adj2" fmla="val -238"/>
              </a:avLst>
            </a:prstTxWarp>
          </a:bodyPr>
          <a:lstStyle/>
          <a:p>
            <a:pPr algn="ctr">
              <a:defRPr/>
            </a:pP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ДЯКУЮ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ЗА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</a:t>
            </a:r>
            <a:r>
              <a:rPr lang="ru-RU" sz="3600" kern="10" spc="-36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УВАГУ </a:t>
            </a:r>
            <a:r>
              <a:rPr lang="ru-RU" sz="3600" kern="10" spc="-36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!</a:t>
            </a:r>
            <a:endParaRPr lang="uk-UA" sz="3600" kern="10" spc="-36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chemeClr val="accent3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048672" cy="1745432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endParaRPr lang="uk-UA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6768752" cy="640871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Гошко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Олеся Володимирівна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вихователь групи 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спецпризначення 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для дітей з вадами опорно-рухового апарату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endParaRPr lang="uk-UA" sz="32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2900" b="1" i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Дата народження: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9 грудня 1981 року.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Освіта: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повна вища, базова вища.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Назва закладу, рік закінчення: 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Ужгородський національний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університет, 2005 рік, Прикарпатський національний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університет ім. В. Стефаника, 2009 рік.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Спеціальність: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«Мова та література англійська»,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«Дошкільне виховання».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Кваліфікація: 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філолог, викладач англійської мови та світової літератури,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бакалавр педагогічної освіти (дошкільне виховання).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Працює в ДНЗ № 39: 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з 18 липня 2001 року.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Педагогічний стаж: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11 років.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Кваліфікаційна категорія: 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«спеціаліст першої категорії», встановлена атестаційною комісією ДНЗ № 39 від 16 березня 2010 року.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Педагогічне кредо: 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«Дитина – неповторна і дивовижна краплинка чистої, живої, джерельної води, яку треба берегти, цінити, любити і лише тоді вона перетвориться в повноводну річку, бездонне море, могутній океан – </a:t>
            </a:r>
            <a:r>
              <a:rPr lang="uk-UA" sz="29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океан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почуттів, емоцій, вражень…». 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9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Державні та відомчі нагороди: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Грамота управління освіти Ужгородської міської ради, 2005 року, 2011 </a:t>
            </a:r>
            <a:r>
              <a:rPr lang="uk-UA" sz="29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року</a:t>
            </a:r>
            <a:r>
              <a:rPr lang="uk-UA" sz="29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2900" dirty="0" smtClean="0">
              <a:latin typeface="Calibri" pitchFamily="34" charset="0"/>
              <a:cs typeface="Arial" pitchFamily="34" charset="0"/>
            </a:endParaRPr>
          </a:p>
          <a:p>
            <a:endParaRPr lang="uk-UA" dirty="0"/>
          </a:p>
        </p:txBody>
      </p:sp>
      <p:pic>
        <p:nvPicPr>
          <p:cNvPr id="23554" name="Рисунок 9" descr="008_0314 copy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:\Новая папка (3)\62697155_360bff9c86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2411760" cy="576064"/>
          </a:xfrm>
          <a:prstGeom prst="rect">
            <a:avLst/>
          </a:prstGeom>
          <a:noFill/>
        </p:spPr>
      </p:pic>
      <p:pic>
        <p:nvPicPr>
          <p:cNvPr id="6" name="Picture 12" descr="O:\Новая папка (3)\964197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73216"/>
            <a:ext cx="1331640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143932" cy="1300688"/>
          </a:xfrm>
        </p:spPr>
        <p:txBody>
          <a:bodyPr>
            <a:noAutofit/>
          </a:bodyPr>
          <a:lstStyle/>
          <a:p>
            <a:pPr algn="ctr"/>
            <a:r>
              <a:rPr lang="uk-UA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Принципи педагогічної діяльності</a:t>
            </a:r>
            <a:endParaRPr lang="uk-UA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700808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1363663" y="188913"/>
            <a:ext cx="6553200" cy="1249362"/>
          </a:xfrm>
          <a:prstGeom prst="horizontalScroll">
            <a:avLst/>
          </a:prstGeom>
          <a:gradFill>
            <a:gsLst>
              <a:gs pos="0">
                <a:srgbClr val="CCCCFF"/>
              </a:gs>
              <a:gs pos="20000">
                <a:srgbClr val="99CCFF"/>
              </a:gs>
              <a:gs pos="43000">
                <a:srgbClr val="9966FF"/>
              </a:gs>
              <a:gs pos="65000">
                <a:srgbClr val="CC99FF"/>
              </a:gs>
              <a:gs pos="79000">
                <a:srgbClr val="99CCFF">
                  <a:lumMod val="92000"/>
                </a:srgbClr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i="1" dirty="0" err="1">
                <a:latin typeface="+mj-lt"/>
              </a:rPr>
              <a:t>Завдання</a:t>
            </a:r>
            <a:r>
              <a:rPr lang="ru-RU" sz="4800" i="1" dirty="0">
                <a:latin typeface="+mj-lt"/>
              </a:rPr>
              <a:t> педагога: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8424936" cy="4536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Формування в дітей пошуково-дослідницьких умінь, елементарних математичних уявлень, цілісної картини світу, компетентної поведінки в різних життєвих ситуаціях.</a:t>
            </a:r>
          </a:p>
          <a:p>
            <a:r>
              <a:rPr lang="uk-UA" dirty="0" smtClean="0"/>
              <a:t>Формування доступних для дітей дошкільного віку уявлень, еталонів, що відображають ознаки, властивості та відношення предметів і об</a:t>
            </a:r>
            <a:r>
              <a:rPr lang="en-US" dirty="0" smtClean="0"/>
              <a:t>`</a:t>
            </a:r>
            <a:r>
              <a:rPr lang="uk-UA" dirty="0" err="1" smtClean="0"/>
              <a:t>єктів</a:t>
            </a:r>
            <a:r>
              <a:rPr lang="uk-UA" dirty="0" smtClean="0"/>
              <a:t> навколишнього світу.</a:t>
            </a:r>
          </a:p>
          <a:p>
            <a:r>
              <a:rPr lang="uk-UA" dirty="0" smtClean="0"/>
              <a:t>Формування здатності дитини застосовувати отримані знання у практичній діяльності (ігрова, трудова, сенсорно-пізнавальна, математична).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0" hangingPunct="0"/>
            <a:r>
              <a:rPr lang="uk-UA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ВИКОРИСТАННЯ ДИДАКТИЧНИХ ІГОР МАТЕМАТИЧНОГО ЗМІСТУ В РОБОТІ З ДОШКІЛЬНИКАМИ</a:t>
            </a:r>
            <a:r>
              <a:rPr lang="en-US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uk-UA" sz="24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2400" b="1" i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пріоритетний напрям діяльності педагога</a:t>
            </a:r>
            <a:endParaRPr lang="uk-UA" sz="2400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96944" cy="53012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1600" dirty="0" smtClean="0"/>
              <a:t>	</a:t>
            </a:r>
            <a:r>
              <a:rPr lang="uk-UA" sz="1600" b="1" dirty="0" smtClean="0">
                <a:latin typeface="Arial Black" pitchFamily="34" charset="0"/>
              </a:rPr>
              <a:t>Функції дидактичних ігор:</a:t>
            </a:r>
            <a:endParaRPr lang="en-US" sz="1600" b="1" dirty="0" smtClean="0">
              <a:latin typeface="Arial Black" pitchFamily="34" charset="0"/>
            </a:endParaRPr>
          </a:p>
          <a:p>
            <a:pPr>
              <a:lnSpc>
                <a:spcPct val="170000"/>
              </a:lnSpc>
            </a:pPr>
            <a:r>
              <a:rPr lang="uk-UA" sz="1600" dirty="0" smtClean="0">
                <a:latin typeface="Calibri" pitchFamily="34" charset="0"/>
              </a:rPr>
              <a:t>Дидактична гра збагачує чуттєвий досвід дитини, забезпечує розвиток сприймання.</a:t>
            </a:r>
          </a:p>
          <a:p>
            <a:pPr>
              <a:lnSpc>
                <a:spcPct val="170000"/>
              </a:lnSpc>
            </a:pPr>
            <a:r>
              <a:rPr lang="uk-UA" sz="1600" dirty="0" smtClean="0">
                <a:latin typeface="Calibri" pitchFamily="34" charset="0"/>
              </a:rPr>
              <a:t>Розвиток сенсорних здібностей відбувається разом із розвитком логічного мислення і вміння передавати думки за допомогою слів.</a:t>
            </a:r>
          </a:p>
          <a:p>
            <a:pPr>
              <a:lnSpc>
                <a:spcPct val="170000"/>
              </a:lnSpc>
            </a:pPr>
            <a:r>
              <a:rPr lang="uk-UA" sz="1600" dirty="0" smtClean="0">
                <a:latin typeface="Calibri" pitchFamily="34" charset="0"/>
              </a:rPr>
              <a:t>Дидактичні ігри сприяють розвитку умінь порівнювати, </a:t>
            </a:r>
          </a:p>
          <a:p>
            <a:pPr>
              <a:lnSpc>
                <a:spcPct val="170000"/>
              </a:lnSpc>
              <a:buNone/>
            </a:pPr>
            <a:r>
              <a:rPr lang="uk-UA" sz="1600" dirty="0" smtClean="0">
                <a:latin typeface="Calibri" pitchFamily="34" charset="0"/>
              </a:rPr>
              <a:t>      групувати, класифікувати, робити висновок, узагальнення.</a:t>
            </a:r>
          </a:p>
          <a:p>
            <a:pPr>
              <a:lnSpc>
                <a:spcPct val="170000"/>
              </a:lnSpc>
            </a:pPr>
            <a:r>
              <a:rPr lang="uk-UA" sz="1600" dirty="0" smtClean="0">
                <a:latin typeface="Calibri" pitchFamily="34" charset="0"/>
              </a:rPr>
              <a:t>Виконання цікавих ігрових дій і правил сприяє розвитку </a:t>
            </a:r>
          </a:p>
          <a:p>
            <a:pPr>
              <a:lnSpc>
                <a:spcPct val="170000"/>
              </a:lnSpc>
              <a:buNone/>
            </a:pPr>
            <a:r>
              <a:rPr lang="uk-UA" sz="1600" dirty="0" smtClean="0">
                <a:latin typeface="Calibri" pitchFamily="34" charset="0"/>
              </a:rPr>
              <a:t>      спостережливості, довільної уваги, швидкого запам'ятовування.</a:t>
            </a:r>
          </a:p>
          <a:p>
            <a:pPr>
              <a:lnSpc>
                <a:spcPct val="170000"/>
              </a:lnSpc>
            </a:pPr>
            <a:r>
              <a:rPr lang="uk-UA" sz="1600" dirty="0" smtClean="0">
                <a:latin typeface="Calibri" pitchFamily="34" charset="0"/>
              </a:rPr>
              <a:t>Виконання правил гри вимагає витримки, дисциплінованості, </a:t>
            </a:r>
          </a:p>
          <a:p>
            <a:pPr>
              <a:lnSpc>
                <a:spcPct val="170000"/>
              </a:lnSpc>
              <a:buNone/>
            </a:pPr>
            <a:r>
              <a:rPr lang="uk-UA" sz="1600" dirty="0" smtClean="0">
                <a:latin typeface="Calibri" pitchFamily="34" charset="0"/>
              </a:rPr>
              <a:t>       привчає до чесності, справедливості, впливає на розвиток </a:t>
            </a:r>
          </a:p>
          <a:p>
            <a:pPr>
              <a:lnSpc>
                <a:spcPct val="170000"/>
              </a:lnSpc>
              <a:buNone/>
            </a:pPr>
            <a:r>
              <a:rPr lang="uk-UA" sz="1600" dirty="0" smtClean="0">
                <a:latin typeface="Calibri" pitchFamily="34" charset="0"/>
              </a:rPr>
              <a:t>       довільної поведінки, організованості.</a:t>
            </a:r>
            <a:endParaRPr lang="uk-UA" sz="1600" dirty="0">
              <a:latin typeface="Calibri" pitchFamily="34" charset="0"/>
            </a:endParaRPr>
          </a:p>
        </p:txBody>
      </p:sp>
      <p:pic>
        <p:nvPicPr>
          <p:cNvPr id="1027" name="Picture 3" descr="D:\Фотографії\Фото Гошко О.В\61_12 12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59"/>
            <a:ext cx="2736304" cy="1831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Фотографії\Фото Гошко О.В\27_12 11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25144"/>
            <a:ext cx="2640476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Luda\Desktop\рамки 1\images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D:\Люда 2012\Фотографії\Фото Люда\розвивальне середовище\IMG_7036.JPG"/>
          <p:cNvPicPr>
            <a:picLocks noChangeAspect="1" noChangeArrowheads="1"/>
          </p:cNvPicPr>
          <p:nvPr/>
        </p:nvPicPr>
        <p:blipFill>
          <a:blip r:embed="rId3" cstate="print"/>
          <a:srcRect t="4611" b="5075"/>
          <a:stretch>
            <a:fillRect/>
          </a:stretch>
        </p:blipFill>
        <p:spPr bwMode="auto">
          <a:xfrm>
            <a:off x="899592" y="476672"/>
            <a:ext cx="2160240" cy="27218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Люда 2012\Фотографії\Фото Люда\розвивальне середовище\IMG_7035.JPG"/>
          <p:cNvPicPr>
            <a:picLocks noChangeAspect="1" noChangeArrowheads="1"/>
          </p:cNvPicPr>
          <p:nvPr/>
        </p:nvPicPr>
        <p:blipFill>
          <a:blip r:embed="rId4" cstate="print"/>
          <a:srcRect t="3226" r="6667" b="3226"/>
          <a:stretch>
            <a:fillRect/>
          </a:stretch>
        </p:blipFill>
        <p:spPr bwMode="auto">
          <a:xfrm>
            <a:off x="2339752" y="2060848"/>
            <a:ext cx="2016224" cy="2833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Фото Гошко О.В\22_12 11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423" y="332656"/>
            <a:ext cx="1970745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F:\Фото Гошко О.В\31_12 11 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7" y="1484785"/>
            <a:ext cx="2120486" cy="3024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F:\Фото Гошко О.В\58_12 12 06.jpg"/>
          <p:cNvPicPr>
            <a:picLocks noChangeAspect="1" noChangeArrowheads="1"/>
          </p:cNvPicPr>
          <p:nvPr/>
        </p:nvPicPr>
        <p:blipFill>
          <a:blip r:embed="rId7" cstate="print"/>
          <a:srcRect r="2844"/>
          <a:stretch>
            <a:fillRect/>
          </a:stretch>
        </p:blipFill>
        <p:spPr bwMode="auto">
          <a:xfrm>
            <a:off x="3347864" y="4149080"/>
            <a:ext cx="3045218" cy="2097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3707904" y="5877272"/>
            <a:ext cx="2448272" cy="72008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23928" y="6093296"/>
            <a:ext cx="2016224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 </a:t>
            </a:r>
            <a:r>
              <a:rPr kumimoji="0" lang="uk-UA" sz="1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Прийоми ейдетики</a:t>
            </a:r>
            <a:endParaRPr kumimoji="0" lang="uk-UA" sz="1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1" name="Picture 6" descr="O:\Новая папка (3)\10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725144"/>
            <a:ext cx="1296144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da\Desktop\Люда - 2012\Новая папка\images (3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0"/>
            <a:ext cx="9144000" cy="6852990"/>
          </a:xfrm>
          <a:prstGeom prst="rect">
            <a:avLst/>
          </a:prstGeom>
          <a:noFill/>
        </p:spPr>
      </p:pic>
      <p:pic>
        <p:nvPicPr>
          <p:cNvPr id="1030" name="Picture 6" descr="F:\Фото Гошко О.В\11_12 11 02.jpg"/>
          <p:cNvPicPr>
            <a:picLocks noChangeAspect="1" noChangeArrowheads="1"/>
          </p:cNvPicPr>
          <p:nvPr/>
        </p:nvPicPr>
        <p:blipFill>
          <a:blip r:embed="rId3" cstate="print"/>
          <a:srcRect l="1342" t="4738" b="7008"/>
          <a:stretch>
            <a:fillRect/>
          </a:stretch>
        </p:blipFill>
        <p:spPr bwMode="auto">
          <a:xfrm>
            <a:off x="683568" y="980728"/>
            <a:ext cx="3600400" cy="2348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F:\Фото Гошко О.В\50_12 12 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240360" cy="2096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D:\Люда 2012\Фотографії\Фото Люда\розвивальне середовище\IMG_7097.JPG"/>
          <p:cNvPicPr>
            <a:picLocks noChangeAspect="1" noChangeArrowheads="1"/>
          </p:cNvPicPr>
          <p:nvPr/>
        </p:nvPicPr>
        <p:blipFill>
          <a:blip r:embed="rId5" cstate="print"/>
          <a:srcRect t="8922" r="7450" b="12925"/>
          <a:stretch>
            <a:fillRect/>
          </a:stretch>
        </p:blipFill>
        <p:spPr bwMode="auto">
          <a:xfrm>
            <a:off x="5220072" y="4077072"/>
            <a:ext cx="3240360" cy="205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D:\Люда 2012\Фотографії\Фото Люда\розвивальне середовище\IMG_7045.JPG"/>
          <p:cNvPicPr>
            <a:picLocks noChangeAspect="1" noChangeArrowheads="1"/>
          </p:cNvPicPr>
          <p:nvPr/>
        </p:nvPicPr>
        <p:blipFill>
          <a:blip r:embed="rId6" cstate="print"/>
          <a:srcRect l="3967" t="2122" r="10086" b="6626"/>
          <a:stretch>
            <a:fillRect/>
          </a:stretch>
        </p:blipFill>
        <p:spPr bwMode="auto">
          <a:xfrm>
            <a:off x="4932040" y="908720"/>
            <a:ext cx="364360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F:\рамки нові\images3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780928"/>
            <a:ext cx="238299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048672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800" b="1" dirty="0" smtClean="0"/>
              <a:t>Організація життєдіяльності дітей </a:t>
            </a:r>
            <a:endParaRPr lang="uk-UA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89654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Групи дидактичних ігор</a:t>
            </a:r>
            <a:endParaRPr lang="uk-UA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1124744"/>
            <a:ext cx="6264696" cy="324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Ігри з цифрами і числами.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Ігри на вправляння дітей у розрізненні предметів за величиною.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Ігри </a:t>
            </a:r>
            <a:r>
              <a:rPr lang="uk-UA" sz="2400" dirty="0" smtClean="0">
                <a:solidFill>
                  <a:schemeClr val="tx1"/>
                </a:solidFill>
              </a:rPr>
              <a:t>на закріплення та уточнення знань дітей про частини доби, дні тижня та вживання часових понять.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Ігри на орієнтування в просторі.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Ігри </a:t>
            </a:r>
            <a:r>
              <a:rPr lang="uk-UA" sz="2400" dirty="0" smtClean="0">
                <a:solidFill>
                  <a:schemeClr val="tx1"/>
                </a:solidFill>
              </a:rPr>
              <a:t>на закріплення знань про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геометричні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фігури.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Ігри на логічне мислення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Luda\Desktop\Люда - 2012\Новая папка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657475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7" descr="F:\рамки нові\images39.jpeg"/>
          <p:cNvPicPr>
            <a:picLocks noChangeAspect="1" noChangeArrowheads="1"/>
          </p:cNvPicPr>
          <p:nvPr/>
        </p:nvPicPr>
        <p:blipFill>
          <a:blip r:embed="rId3" cstate="print"/>
          <a:srcRect t="11159"/>
          <a:stretch>
            <a:fillRect/>
          </a:stretch>
        </p:blipFill>
        <p:spPr bwMode="auto">
          <a:xfrm>
            <a:off x="6948264" y="1196752"/>
            <a:ext cx="2016224" cy="2708920"/>
          </a:xfrm>
          <a:prstGeom prst="rect">
            <a:avLst/>
          </a:prstGeom>
          <a:noFill/>
        </p:spPr>
      </p:pic>
      <p:pic>
        <p:nvPicPr>
          <p:cNvPr id="14" name="Picture 3" descr="F:\рамки нові\images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256222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2" descr="C:\Users\Luda\Desktop\Люда - 2012\Новая папка\5ab56b40039fab0d1aa0e444ccbec2cc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77072"/>
            <a:ext cx="17281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4" descr="C:\Users\Luda\Desktop\Люда - 2012\Новая папка\images (2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248275"/>
            <a:ext cx="1676400" cy="1609725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Люда 2012\Фотографії\Фото Люда\розвивальне середовище\IMG_7055.JPG"/>
          <p:cNvPicPr>
            <a:picLocks noChangeAspect="1" noChangeArrowheads="1"/>
          </p:cNvPicPr>
          <p:nvPr/>
        </p:nvPicPr>
        <p:blipFill>
          <a:blip r:embed="rId2" cstate="print"/>
          <a:srcRect t="8183" r="6836"/>
          <a:stretch>
            <a:fillRect/>
          </a:stretch>
        </p:blipFill>
        <p:spPr bwMode="auto">
          <a:xfrm>
            <a:off x="0" y="0"/>
            <a:ext cx="2664296" cy="3645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D:\Люда 2012\Фотографії\Фото Люда\розвивальне середовище\IMG_7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-3765" r="20937" b="3996"/>
          <a:stretch>
            <a:fillRect/>
          </a:stretch>
        </p:blipFill>
        <p:spPr bwMode="auto">
          <a:xfrm>
            <a:off x="2699792" y="1700808"/>
            <a:ext cx="3096344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D:\Люда 2012\Фотографії\Фото Люда\розвивальне середовище\IMG_7047.JPG"/>
          <p:cNvPicPr>
            <a:picLocks noChangeAspect="1" noChangeArrowheads="1"/>
          </p:cNvPicPr>
          <p:nvPr/>
        </p:nvPicPr>
        <p:blipFill>
          <a:blip r:embed="rId4" cstate="print"/>
          <a:srcRect r="5501" b="5501"/>
          <a:stretch>
            <a:fillRect/>
          </a:stretch>
        </p:blipFill>
        <p:spPr bwMode="auto">
          <a:xfrm>
            <a:off x="4860032" y="3284984"/>
            <a:ext cx="3960440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Выноска-облако 15"/>
          <p:cNvSpPr/>
          <p:nvPr/>
        </p:nvSpPr>
        <p:spPr>
          <a:xfrm>
            <a:off x="0" y="4653136"/>
            <a:ext cx="4716016" cy="194421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7544" y="5085184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2400" b="1" dirty="0" smtClean="0">
                <a:latin typeface="Calibri" pitchFamily="34" charset="0"/>
              </a:rPr>
              <a:t>2011 – 2012 навчальний рік здійснювала інклюзивне навчання</a:t>
            </a: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4098" name="Picture 2" descr="O:\Новая папка (3)\animash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0"/>
            <a:ext cx="6048672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316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    </vt:lpstr>
      <vt:lpstr>Принципи педагогічної діяльності</vt:lpstr>
      <vt:lpstr>Слайд 4</vt:lpstr>
      <vt:lpstr>ВИКОРИСТАННЯ ДИДАКТИЧНИХ ІГОР МАТЕМАТИЧНОГО ЗМІСТУ В РОБОТІ З ДОШКІЛЬНИКАМИ –  пріоритетний напрям діяльності педагога</vt:lpstr>
      <vt:lpstr>Слайд 6</vt:lpstr>
      <vt:lpstr>Організація життєдіяльності дітей </vt:lpstr>
      <vt:lpstr>Групи дидактичних ігор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Luda</dc:creator>
  <cp:lastModifiedBy>DNZ-39</cp:lastModifiedBy>
  <cp:revision>116</cp:revision>
  <dcterms:created xsi:type="dcterms:W3CDTF">2012-11-29T04:31:18Z</dcterms:created>
  <dcterms:modified xsi:type="dcterms:W3CDTF">2013-03-04T07:40:09Z</dcterms:modified>
</cp:coreProperties>
</file>