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8" r:id="rId3"/>
    <p:sldId id="284" r:id="rId4"/>
    <p:sldId id="286" r:id="rId5"/>
    <p:sldId id="285" r:id="rId6"/>
    <p:sldId id="293" r:id="rId7"/>
    <p:sldId id="283" r:id="rId8"/>
    <p:sldId id="291" r:id="rId9"/>
    <p:sldId id="301" r:id="rId10"/>
    <p:sldId id="282" r:id="rId11"/>
    <p:sldId id="292" r:id="rId12"/>
    <p:sldId id="294" r:id="rId13"/>
    <p:sldId id="299" r:id="rId14"/>
    <p:sldId id="300" r:id="rId15"/>
    <p:sldId id="298" r:id="rId16"/>
    <p:sldId id="295" r:id="rId17"/>
    <p:sldId id="296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E69E-35FA-434A-A7E1-9E700A9DC3F6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459432"/>
            <a:ext cx="7772400" cy="331236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Група «Чебурашка»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запрошуємо Вас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Подивитись все у нас: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навчаються малята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дівчата, і хлоп’ята.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12096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F:\чебурашка_2017осінь\DSC_5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2915816" y="1556793"/>
            <a:ext cx="3816424" cy="23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b="41333"/>
          <a:stretch/>
        </p:blipFill>
        <p:spPr bwMode="auto">
          <a:xfrm>
            <a:off x="225241" y="4069060"/>
            <a:ext cx="609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Admin\Рабочий стол\8ed9d537e4c2390941538d26c44d0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5" y="890340"/>
            <a:ext cx="1656186" cy="25146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6840760" cy="2448272"/>
          </a:xfrm>
        </p:spPr>
        <p:txBody>
          <a:bodyPr>
            <a:normAutofit/>
          </a:bodyPr>
          <a:lstStyle/>
          <a:p>
            <a:r>
              <a:rPr lang="uk-UA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нас цікаві є книжки,</a:t>
            </a:r>
            <a:r>
              <a:rPr lang="uk-UA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читаєм залюбки.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Users\Август\Desktop\Рудольфівна фото\20171017_0759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15000"/>
          <a:stretch/>
        </p:blipFill>
        <p:spPr bwMode="auto">
          <a:xfrm>
            <a:off x="3779912" y="1669852"/>
            <a:ext cx="22344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вгуст\Desktop\Рудольфівна фото\20171017_0759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/>
          <a:stretch/>
        </p:blipFill>
        <p:spPr bwMode="auto">
          <a:xfrm>
            <a:off x="1865999" y="1615604"/>
            <a:ext cx="1800200" cy="23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вгуст\Desktop\Рудольфівна фото\20171017_080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28706"/>
            <a:ext cx="2710874" cy="50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чебурашка_2017осінь\DSC_59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4869" r="6000"/>
          <a:stretch/>
        </p:blipFill>
        <p:spPr bwMode="auto">
          <a:xfrm>
            <a:off x="323528" y="404664"/>
            <a:ext cx="3802397" cy="26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чебурашка_2017осінь\DSC_59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02" r="8834"/>
          <a:stretch/>
        </p:blipFill>
        <p:spPr bwMode="auto">
          <a:xfrm>
            <a:off x="4499992" y="532591"/>
            <a:ext cx="3384376" cy="25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4726" y="3567499"/>
            <a:ext cx="390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Зайдіть у групову кімнату,</a:t>
            </a:r>
          </a:p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цікавого багато.</a:t>
            </a:r>
          </a:p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сьогодні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чергові</a:t>
            </a:r>
          </a:p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Сервіруємо столи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0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чебурашка_2017осінь\DSC_59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/>
          <a:stretch/>
        </p:blipFill>
        <p:spPr bwMode="auto">
          <a:xfrm>
            <a:off x="323528" y="260194"/>
            <a:ext cx="3312368" cy="22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чебурашка_2017осінь\DSC_5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888432" cy="25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чебурашка_2017осінь\DSC_5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194"/>
            <a:ext cx="3888432" cy="22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чебурашка_2017осінь\DSC_59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 b="14142"/>
          <a:stretch/>
        </p:blipFill>
        <p:spPr bwMode="auto">
          <a:xfrm>
            <a:off x="92820" y="3212976"/>
            <a:ext cx="2304256" cy="25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160840" cy="1470025"/>
          </a:xfrm>
        </p:spPr>
        <p:txBody>
          <a:bodyPr/>
          <a:lstStyle/>
          <a:p>
            <a:r>
              <a:rPr lang="uk-UA" dirty="0" smtClean="0"/>
              <a:t>Дружно всі працюємо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9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чебурашка_2017осінь\DSC_6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487833" cy="23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чебурашка_2017осінь\DSC_6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47" y="4365104"/>
            <a:ext cx="3162584" cy="21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чебурашка_2017осінь\DSC_6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388" r="14167" b="9349"/>
          <a:stretch/>
        </p:blipFill>
        <p:spPr bwMode="auto">
          <a:xfrm>
            <a:off x="4644007" y="908720"/>
            <a:ext cx="3886881" cy="32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чебурашка_2017осінь\DSC_60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r="14178"/>
          <a:stretch/>
        </p:blipFill>
        <p:spPr bwMode="auto">
          <a:xfrm>
            <a:off x="467545" y="4169688"/>
            <a:ext cx="2930976" cy="25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88840" y="2636912"/>
            <a:ext cx="11089232" cy="963538"/>
          </a:xfrm>
        </p:spPr>
        <p:txBody>
          <a:bodyPr/>
          <a:lstStyle/>
          <a:p>
            <a:r>
              <a:rPr lang="uk-UA" dirty="0" smtClean="0"/>
              <a:t>Наші прогулянки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чебурашка_2017осінь\DSC_6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t="25556" r="19218"/>
          <a:stretch/>
        </p:blipFill>
        <p:spPr bwMode="auto">
          <a:xfrm>
            <a:off x="251520" y="2724584"/>
            <a:ext cx="1799691" cy="37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чебурашка_2017осінь\DSC_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6" r="15167" b="7843"/>
          <a:stretch/>
        </p:blipFill>
        <p:spPr bwMode="auto">
          <a:xfrm>
            <a:off x="2051211" y="4565406"/>
            <a:ext cx="3573933" cy="22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чебурашка_2017осінь\DSC_6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68" y="4565406"/>
            <a:ext cx="3563888" cy="23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1357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 </a:t>
            </a:r>
            <a:r>
              <a:rPr lang="uk-UA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Ручки вгору, аж до неба!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Обійняти світ нам треба!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 раз вгору потягнулись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до сонечка всміхнулись</a:t>
            </a:r>
            <a:endParaRPr lang="ru-RU" sz="3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1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чебурашка_2017осінь\DSC_5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 r="8846"/>
          <a:stretch/>
        </p:blipFill>
        <p:spPr bwMode="auto">
          <a:xfrm>
            <a:off x="344348" y="836712"/>
            <a:ext cx="1917430" cy="24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чебурашка_2017осінь\DSC_59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10854" r="5667"/>
          <a:stretch/>
        </p:blipFill>
        <p:spPr bwMode="auto">
          <a:xfrm>
            <a:off x="2555776" y="3441290"/>
            <a:ext cx="3541934" cy="28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uk-UA" sz="2700" i="1" dirty="0" smtClean="0"/>
              <a:t>Холодильною водою</a:t>
            </a:r>
            <a:br>
              <a:rPr lang="uk-UA" sz="2700" i="1" dirty="0" smtClean="0"/>
            </a:br>
            <a:r>
              <a:rPr lang="uk-UA" sz="2700" i="1" dirty="0" smtClean="0"/>
              <a:t>       </a:t>
            </a:r>
            <a:r>
              <a:rPr lang="uk-UA" sz="2700" i="1" dirty="0" err="1" smtClean="0"/>
              <a:t>вмиваємося</a:t>
            </a:r>
            <a:r>
              <a:rPr lang="uk-UA" sz="2700" i="1" dirty="0" smtClean="0"/>
              <a:t> ми з тобою</a:t>
            </a:r>
            <a:br>
              <a:rPr lang="uk-UA" sz="2700" i="1" dirty="0" smtClean="0"/>
            </a:br>
            <a:r>
              <a:rPr lang="uk-UA" sz="2700" i="1" dirty="0" smtClean="0"/>
              <a:t>    Іграшки відпочивають</a:t>
            </a:r>
            <a:r>
              <a:rPr lang="uk-UA" sz="2700" i="1" dirty="0"/>
              <a:t/>
            </a:r>
            <a:br>
              <a:rPr lang="uk-UA" sz="2700" i="1" dirty="0"/>
            </a:br>
            <a:r>
              <a:rPr lang="uk-UA" sz="2700" i="1" dirty="0" smtClean="0"/>
              <a:t>    вже обід на нас чекає.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34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чебурашка_2017осінь\DSC_5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" y="2204864"/>
            <a:ext cx="3600296" cy="23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чебурашка_2017осінь\DSC_5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3704668" cy="44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чебурашка_2017осінь\DSC_59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12107" r="31667" b="6840"/>
          <a:stretch/>
        </p:blipFill>
        <p:spPr bwMode="auto">
          <a:xfrm>
            <a:off x="5857630" y="2204864"/>
            <a:ext cx="3011773" cy="44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чебурашка_2017осінь\DSC_5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" y="4437112"/>
            <a:ext cx="3384376" cy="22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902073"/>
          </a:xfrm>
        </p:spPr>
        <p:txBody>
          <a:bodyPr/>
          <a:lstStyle/>
          <a:p>
            <a:r>
              <a:rPr lang="uk-UA" dirty="0" smtClean="0"/>
              <a:t>Ми як справжні лікарі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чебурашка_2017осінь\DSC_5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10854"/>
          <a:stretch/>
        </p:blipFill>
        <p:spPr bwMode="auto">
          <a:xfrm>
            <a:off x="251520" y="404664"/>
            <a:ext cx="3761110" cy="26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чебурашка_2017осінь\DSC_5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3531" r="52442" b="30625"/>
          <a:stretch/>
        </p:blipFill>
        <p:spPr bwMode="auto">
          <a:xfrm>
            <a:off x="4524965" y="1916832"/>
            <a:ext cx="1737360" cy="41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3009241"/>
            <a:ext cx="3600400" cy="301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дзеркалом тихцем</a:t>
            </a:r>
          </a:p>
          <a:p>
            <a:pPr marL="0" indent="0">
              <a:buNone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кручуся з гребінцем</a:t>
            </a:r>
          </a:p>
          <a:p>
            <a:pPr marL="0" indent="0">
              <a:buNone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кручуся недарма-</a:t>
            </a:r>
          </a:p>
          <a:p>
            <a:pPr marL="0" indent="0">
              <a:buNone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Зачіску роблю сама.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70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4752528" cy="3240360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Дитинство, наче паросток</a:t>
            </a:r>
          </a:p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 долоньки серцю </a:t>
            </a:r>
            <a:r>
              <a:rPr lang="uk-UA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простяга</a:t>
            </a:r>
            <a:endParaRPr lang="uk-UA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тягнеться у вись росточок</a:t>
            </a:r>
          </a:p>
          <a:p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лідний,</a:t>
            </a:r>
          </a:p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 потрібний догляд і душа…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1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-387424"/>
            <a:ext cx="6480720" cy="398787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кредо: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«Відкрити в кожній дитині душу творця,дати їй змогу пробудитися і розквітнути…»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5112568" cy="3624808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Можна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все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</a:rPr>
              <a:t>зробити,якщо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захотіти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.»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</a:rPr>
              <a:t>Діти,як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квіти, потребують тепла, турботи та уваги.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659374" cy="39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095445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Архангельська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Іванівна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0563" y="1583810"/>
            <a:ext cx="142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вихователь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6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592288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461185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Старикова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Рудольфівна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1957" y="2089151"/>
            <a:ext cx="142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вихователь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4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76" y="2852936"/>
            <a:ext cx="2384921" cy="318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5647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Мадяр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Іванівна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7208" y="2151422"/>
            <a:ext cx="230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помічник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вихователя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чебурашка_2017осінь\DSC_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74686" cy="3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чебурашка_2017осінь\DSC_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" y="-26516"/>
            <a:ext cx="2474686" cy="3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4198" y="3914572"/>
            <a:ext cx="3537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садочку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маляток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затишна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вподоби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 тут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малечі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гратись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навчатись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2" descr="C:\Users\Август\Desktop\Рудольфівна фото\20171017_081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39" y="-24947"/>
            <a:ext cx="1888022" cy="3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вгуст\Desktop\Рудольфівна фото\20171017_0818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6482" r="22840"/>
          <a:stretch/>
        </p:blipFill>
        <p:spPr bwMode="auto">
          <a:xfrm>
            <a:off x="0" y="3397767"/>
            <a:ext cx="2493414" cy="32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вгуст\Desktop\Рудольфівна фото\20171017_082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14" y="-40322"/>
            <a:ext cx="2295400" cy="39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вгуст\Desktop\Рудольфівна фото\image-0-02-05-7a59db57779d039fb65253caab622aa9d25da5804f0c96b0a26caa5d9c87c15e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14" y="-40322"/>
            <a:ext cx="2135009" cy="39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вгуст\Desktop\Рудольфівна фото\20171017_0813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9" b="40168"/>
          <a:stretch/>
        </p:blipFill>
        <p:spPr bwMode="auto">
          <a:xfrm>
            <a:off x="5580112" y="3859289"/>
            <a:ext cx="3238549" cy="23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50891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Тут ми дружно граємось,</a:t>
            </a:r>
            <a:br>
              <a:rPr lang="uk-UA" sz="2800" b="1" dirty="0" smtClean="0"/>
            </a:br>
            <a:r>
              <a:rPr lang="uk-UA" sz="2800" b="1" dirty="0" smtClean="0"/>
              <a:t>всебічно розвиваємось.</a:t>
            </a:r>
            <a:endParaRPr lang="ru-RU" sz="2800" b="1" dirty="0"/>
          </a:p>
        </p:txBody>
      </p:sp>
      <p:pic>
        <p:nvPicPr>
          <p:cNvPr id="3074" name="Picture 2" descr="C:\Users\Август\Desktop\Рудольфівна фото\image-0-02-05-acf8d51fa4b79ab9fe126a4509a687f95aea74239fc94a7e023e522b8d6fa73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1662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Август\Desktop\Рудольфівна фото\20171017_081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252027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ебурашка_2017осінь\DSC_5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27"/>
            <a:ext cx="2837334" cy="18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чебурашка_2017осінь\DSC_5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6" y="2276872"/>
            <a:ext cx="2232203" cy="14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чебурашка_2017осінь\DSC_5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49" y="180386"/>
            <a:ext cx="2477065" cy="18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чебурашка_2017осінь\DSC_5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34" y="180387"/>
            <a:ext cx="2837334" cy="18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чебурашка_2017осінь\DSC_5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22" y="4331525"/>
            <a:ext cx="3412692" cy="23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чебурашка_2017осінь\DSC_58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31524"/>
            <a:ext cx="3596249" cy="23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444477" cy="1728192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Часу, дітлахи, не гайте,</a:t>
            </a:r>
            <a:b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зарядку всі ставайте!</a:t>
            </a:r>
            <a:b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Нахиляйтесь вліво – вправо –</a:t>
            </a:r>
            <a:b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Малюкам корисні вправи</a:t>
            </a:r>
            <a:r>
              <a:rPr lang="uk-UA" sz="2400" dirty="0" smtClean="0"/>
              <a:t>!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261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густ\Desktop\Рудольфівна фото\image-0-02-04-3d255235a3bec5ec14a58355681163a604ba8c4f83dea143d35b45eee39f612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" y="102842"/>
            <a:ext cx="3371865" cy="20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вгуст\Desktop\Рудольфівна фото\image-0-02-04-9f967e806158d5b02272eab842eca221f71a2e5e784c93dd59d6fc948aa038e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207298"/>
            <a:ext cx="1800200" cy="2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вгуст\Desktop\Рудольфівна фото\image-0-02-05-a033ab9384dd76da928e47bb00251538dbbe8986d3fdec92c452897939148dd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104456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вгуст\Desktop\Рудольфівна фото\image-0-02-05-3f88d986cc22aa01c83984ca670e5fd6973574b203590117962ddc263fd4db0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" y="4372000"/>
            <a:ext cx="2336644" cy="27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вгуст\Desktop\Рудольфівна фото\image-0-02-05-974ccee738631fe343b0169d3e7af48769b1c84e454351386e948ea9950a89fe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" y="2348880"/>
            <a:ext cx="3371866" cy="20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548680"/>
            <a:ext cx="6046440" cy="2811759"/>
          </a:xfrm>
        </p:spPr>
        <p:txBody>
          <a:bodyPr>
            <a:normAutofit/>
          </a:bodyPr>
          <a:lstStyle/>
          <a:p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відерця і лопати</a:t>
            </a:r>
            <a:b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Ідемо усі гуляти</a:t>
            </a:r>
            <a:b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Працьовиті малюки</a:t>
            </a:r>
            <a:b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позгрібаємо листки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0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188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     Група «Чебурашка»</vt:lpstr>
      <vt:lpstr>Педагогічне кредо: «Відкрити в кожній дитині душу творця,дати їй змогу пробудитися і розквітнути…»</vt:lpstr>
      <vt:lpstr>Презентация PowerPoint</vt:lpstr>
      <vt:lpstr>Презентация PowerPoint</vt:lpstr>
      <vt:lpstr>Презентация PowerPoint</vt:lpstr>
      <vt:lpstr>Презентация PowerPoint</vt:lpstr>
      <vt:lpstr>Тут ми дружно граємось, всебічно розвиваємось.</vt:lpstr>
      <vt:lpstr>Часу, дітлахи, не гайте, На зарядку всі ставайте! Нахиляйтесь вліво – вправо – Малюкам корисні вправи!</vt:lpstr>
      <vt:lpstr>Ось відерця і лопати Ідемо усі гуляти Працьовиті малюки позгрібаємо листки.</vt:lpstr>
      <vt:lpstr> У нас цікаві є книжки,  їх читаєм залюбки.  </vt:lpstr>
      <vt:lpstr>Презентация PowerPoint</vt:lpstr>
      <vt:lpstr>Дружно всі працюємо</vt:lpstr>
      <vt:lpstr>Наші прогулянки</vt:lpstr>
      <vt:lpstr>    Ручки вгору, аж до неба! Обійняти світ нам треба! Ще раз вгору потягнулись І до сонечка всміхнулись</vt:lpstr>
      <vt:lpstr>Холодильною водою        вмиваємося ми з тобою     Іграшки відпочивають     вже обід на нас чекає.</vt:lpstr>
      <vt:lpstr>Ми як справжні лікарі</vt:lpstr>
      <vt:lpstr>Презентация PowerPoint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"Чебурашка и крокодил"</dc:title>
  <dc:creator>Анатольева Э.В.</dc:creator>
  <cp:lastModifiedBy>Август</cp:lastModifiedBy>
  <cp:revision>79</cp:revision>
  <dcterms:created xsi:type="dcterms:W3CDTF">2015-04-21T13:45:40Z</dcterms:created>
  <dcterms:modified xsi:type="dcterms:W3CDTF">2017-10-27T08:05:23Z</dcterms:modified>
</cp:coreProperties>
</file>