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256" r:id="rId2"/>
    <p:sldId id="259" r:id="rId3"/>
    <p:sldId id="257" r:id="rId4"/>
    <p:sldId id="268" r:id="rId5"/>
    <p:sldId id="258" r:id="rId6"/>
    <p:sldId id="266" r:id="rId7"/>
    <p:sldId id="271" r:id="rId8"/>
    <p:sldId id="261" r:id="rId9"/>
    <p:sldId id="275" r:id="rId10"/>
    <p:sldId id="264" r:id="rId11"/>
    <p:sldId id="269" r:id="rId12"/>
    <p:sldId id="265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415BF-0D96-40BC-B685-397ECC7EEFC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6658A-0A02-480C-B5B8-58AA4D115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19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658A-0A02-480C-B5B8-58AA4D1150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31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131-DF56-4AD6-9D12-04CC2EB5AA6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1E97-D3F6-4790-8110-1092BBACA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131-DF56-4AD6-9D12-04CC2EB5AA6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1E97-D3F6-4790-8110-1092BBACA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131-DF56-4AD6-9D12-04CC2EB5AA6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1E97-D3F6-4790-8110-1092BBACA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131-DF56-4AD6-9D12-04CC2EB5AA6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1E97-D3F6-4790-8110-1092BBACA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131-DF56-4AD6-9D12-04CC2EB5AA6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1E97-D3F6-4790-8110-1092BBACA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131-DF56-4AD6-9D12-04CC2EB5AA6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1E97-D3F6-4790-8110-1092BBACA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131-DF56-4AD6-9D12-04CC2EB5AA6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1E97-D3F6-4790-8110-1092BBACA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131-DF56-4AD6-9D12-04CC2EB5AA6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1E97-D3F6-4790-8110-1092BBACA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131-DF56-4AD6-9D12-04CC2EB5AA6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1E97-D3F6-4790-8110-1092BBACA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131-DF56-4AD6-9D12-04CC2EB5AA6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1E97-D3F6-4790-8110-1092BBACA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C131-DF56-4AD6-9D12-04CC2EB5AA6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1E97-D3F6-4790-8110-1092BBACA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49C131-DF56-4AD6-9D12-04CC2EB5AA67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481E97-D3F6-4790-8110-1092BBACA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5976664" cy="2448272"/>
          </a:xfrm>
        </p:spPr>
        <p:txBody>
          <a:bodyPr>
            <a:normAutofit/>
          </a:bodyPr>
          <a:lstStyle/>
          <a:p>
            <a:r>
              <a:rPr lang="uk-UA" sz="2600" dirty="0" smtClean="0">
                <a:latin typeface="Arial Black" pitchFamily="34" charset="0"/>
              </a:rPr>
              <a:t>Ми веселі малюки,</a:t>
            </a:r>
            <a:br>
              <a:rPr lang="uk-UA" sz="2600" dirty="0" smtClean="0">
                <a:latin typeface="Arial Black" pitchFamily="34" charset="0"/>
              </a:rPr>
            </a:br>
            <a:r>
              <a:rPr lang="uk-UA" sz="2600" dirty="0" smtClean="0">
                <a:latin typeface="Arial Black" pitchFamily="34" charset="0"/>
              </a:rPr>
              <a:t>Граємось ми залюбки.</a:t>
            </a:r>
            <a:br>
              <a:rPr lang="uk-UA" sz="2600" dirty="0" smtClean="0">
                <a:latin typeface="Arial Black" pitchFamily="34" charset="0"/>
              </a:rPr>
            </a:br>
            <a:r>
              <a:rPr lang="uk-UA" sz="2600" dirty="0" err="1" smtClean="0">
                <a:latin typeface="Arial Black" pitchFamily="34" charset="0"/>
              </a:rPr>
              <a:t>“Колобка</a:t>
            </a:r>
            <a:r>
              <a:rPr lang="uk-UA" sz="2600" dirty="0" smtClean="0">
                <a:latin typeface="Arial Black" pitchFamily="34" charset="0"/>
              </a:rPr>
              <a:t>" ми любим дуже</a:t>
            </a:r>
            <a:br>
              <a:rPr lang="uk-UA" sz="2600" dirty="0" smtClean="0">
                <a:latin typeface="Arial Black" pitchFamily="34" charset="0"/>
              </a:rPr>
            </a:br>
            <a:r>
              <a:rPr lang="uk-UA" sz="2600" dirty="0" smtClean="0">
                <a:latin typeface="Arial Black" pitchFamily="34" charset="0"/>
              </a:rPr>
              <a:t>Бо усі ми в групі друзі.</a:t>
            </a: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40446">
            <a:off x="235751" y="552677"/>
            <a:ext cx="8356751" cy="15964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ГРУПА «КОЛОБОК»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8212">
            <a:off x="5386107" y="2553708"/>
            <a:ext cx="3177936" cy="290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778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body" sz="half" idx="2"/>
          </p:nvPr>
        </p:nvSpPr>
        <p:spPr>
          <a:xfrm>
            <a:off x="683568" y="836712"/>
            <a:ext cx="8064896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i="1" dirty="0">
                <a:solidFill>
                  <a:srgbClr val="008000"/>
                </a:solidFill>
              </a:rPr>
              <a:t> </a:t>
            </a:r>
            <a:r>
              <a:rPr lang="ru-RU" sz="20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Рученята</a:t>
            </a:r>
            <a:r>
              <a:rPr lang="ru-RU" sz="20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в нас </a:t>
            </a:r>
            <a:r>
              <a:rPr lang="ru-RU" sz="20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умілі</a:t>
            </a: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,</a:t>
            </a:r>
            <a:endParaRPr lang="ru-RU" sz="2000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2000" i="1" dirty="0" err="1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Змайструвати</a:t>
            </a: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все </a:t>
            </a:r>
            <a:r>
              <a:rPr lang="ru-RU" sz="2000" i="1" dirty="0" err="1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зуміють</a:t>
            </a: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.</a:t>
            </a:r>
            <a:r>
              <a:rPr lang="ru-RU" sz="20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   </a:t>
            </a: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 </a:t>
            </a: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 </a:t>
            </a: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 </a:t>
            </a:r>
            <a:endParaRPr lang="ru-RU" sz="2000" i="1" dirty="0" smtClean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2000" i="1" dirty="0" err="1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Беремось</a:t>
            </a: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тому ми </a:t>
            </a:r>
            <a:r>
              <a:rPr lang="ru-RU" sz="20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сміло</a:t>
            </a:r>
            <a:endParaRPr lang="ru-RU" sz="2000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2000" i="1" dirty="0" err="1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Кожен</a:t>
            </a:r>
            <a:r>
              <a:rPr lang="ru-RU" sz="2000" i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раз гуртом за </a:t>
            </a:r>
            <a:r>
              <a:rPr lang="ru-RU" sz="20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діло</a:t>
            </a:r>
            <a:r>
              <a:rPr lang="ru-RU" sz="20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.</a:t>
            </a:r>
            <a:r>
              <a:rPr lang="ru-RU" sz="2400" i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  </a:t>
            </a:r>
            <a:r>
              <a:rPr lang="ru-RU" sz="3200" i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   </a:t>
            </a:r>
            <a:endParaRPr lang="ru-RU" sz="3200" dirty="0">
              <a:solidFill>
                <a:srgbClr val="FF0000"/>
              </a:solidFill>
              <a:effectLst/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2050" name="Picture 2" descr="C:\Users\USER\Desktop\100___10\IMG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4608512" cy="3456384"/>
          </a:xfrm>
          <a:prstGeom prst="rect">
            <a:avLst/>
          </a:prstGeom>
          <a:noFill/>
        </p:spPr>
      </p:pic>
      <p:pic>
        <p:nvPicPr>
          <p:cNvPr id="7" name="Picture 2" descr="F:\Проект\IMG_20171012_094408.jpg"/>
          <p:cNvPicPr>
            <a:picLocks noChangeAspect="1" noChangeArrowheads="1"/>
          </p:cNvPicPr>
          <p:nvPr/>
        </p:nvPicPr>
        <p:blipFill>
          <a:blip r:embed="rId3" cstate="print"/>
          <a:srcRect l="660" r="660"/>
          <a:stretch>
            <a:fillRect/>
          </a:stretch>
        </p:blipFill>
        <p:spPr bwMode="auto">
          <a:xfrm>
            <a:off x="5004048" y="260648"/>
            <a:ext cx="3826162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83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0___10\IMG_000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8640"/>
            <a:ext cx="5436096" cy="4077072"/>
          </a:xfrm>
          <a:prstGeom prst="rect">
            <a:avLst/>
          </a:prstGeom>
          <a:noFill/>
        </p:spPr>
      </p:pic>
      <p:pic>
        <p:nvPicPr>
          <p:cNvPr id="3075" name="Picture 3" descr="C:\Users\USER\Desktop\100___10\IMG_001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4475989" cy="3356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9144000" cy="6565583"/>
          </a:xfrm>
        </p:spPr>
        <p:txBody>
          <a:bodyPr>
            <a:noAutofit/>
          </a:bodyPr>
          <a:lstStyle/>
          <a:p>
            <a:endParaRPr lang="ru-RU" sz="20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154" name="Picture 10" descr="F:\Проект\IMG_20171012_103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3960440" cy="2970330"/>
          </a:xfrm>
          <a:prstGeom prst="rect">
            <a:avLst/>
          </a:prstGeom>
          <a:noFill/>
        </p:spPr>
      </p:pic>
      <p:pic>
        <p:nvPicPr>
          <p:cNvPr id="15" name="Picture 4" descr="F:\Проект\IMG_20171012_103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960440" cy="2808312"/>
          </a:xfrm>
          <a:prstGeom prst="rect">
            <a:avLst/>
          </a:prstGeom>
          <a:noFill/>
        </p:spPr>
      </p:pic>
      <p:pic>
        <p:nvPicPr>
          <p:cNvPr id="8" name="Picture 9" descr="F:\Проект\IMG_20171012_104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8640"/>
            <a:ext cx="3731907" cy="2880320"/>
          </a:xfrm>
          <a:prstGeom prst="rect">
            <a:avLst/>
          </a:prstGeom>
          <a:noFill/>
        </p:spPr>
      </p:pic>
      <p:pic>
        <p:nvPicPr>
          <p:cNvPr id="9" name="Picture 6" descr="F:\Проект\IMG_20171012_103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77072"/>
            <a:ext cx="3491880" cy="2618910"/>
          </a:xfrm>
          <a:prstGeom prst="rect">
            <a:avLst/>
          </a:prstGeom>
          <a:noFill/>
        </p:spPr>
      </p:pic>
      <p:pic>
        <p:nvPicPr>
          <p:cNvPr id="10" name="Picture 8" descr="F:\Проект\IMG_20171012_1032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05064"/>
            <a:ext cx="3611893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351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788023" cy="4464496"/>
          </a:xfrm>
        </p:spPr>
        <p:txBody>
          <a:bodyPr/>
          <a:lstStyle/>
          <a:p>
            <a:pPr algn="l">
              <a:buNone/>
            </a:pPr>
            <a:r>
              <a:rPr lang="ru-RU" sz="2400" b="0" dirty="0" smtClean="0">
                <a:latin typeface="Arial Black" pitchFamily="34" charset="0"/>
              </a:rPr>
              <a:t>    </a:t>
            </a:r>
            <a:r>
              <a:rPr lang="ru-RU" sz="2000" b="0" dirty="0" err="1" smtClean="0">
                <a:latin typeface="Arial Black" pitchFamily="34" charset="0"/>
              </a:rPr>
              <a:t>Знають</a:t>
            </a:r>
            <a:r>
              <a:rPr lang="ru-RU" sz="2000" b="0" dirty="0" smtClean="0">
                <a:latin typeface="Arial Black" pitchFamily="34" charset="0"/>
              </a:rPr>
              <a:t> </a:t>
            </a:r>
            <a:r>
              <a:rPr lang="ru-RU" sz="2000" b="0" dirty="0" err="1" smtClean="0">
                <a:latin typeface="Arial Black" pitchFamily="34" charset="0"/>
              </a:rPr>
              <a:t>всі</a:t>
            </a:r>
            <a:r>
              <a:rPr lang="ru-RU" sz="2000" b="0" dirty="0" smtClean="0">
                <a:latin typeface="Arial Black" pitchFamily="34" charset="0"/>
              </a:rPr>
              <a:t> </a:t>
            </a:r>
            <a:r>
              <a:rPr lang="ru-RU" sz="2000" b="0" dirty="0" err="1" smtClean="0">
                <a:latin typeface="Arial Black" pitchFamily="34" charset="0"/>
              </a:rPr>
              <a:t>малята</a:t>
            </a:r>
            <a:r>
              <a:rPr lang="ru-RU" sz="2000" b="0" dirty="0" smtClean="0">
                <a:latin typeface="Arial Black" pitchFamily="34" charset="0"/>
              </a:rPr>
              <a:t> </a:t>
            </a:r>
            <a:r>
              <a:rPr lang="ru-RU" sz="2000" b="0" dirty="0" err="1" smtClean="0">
                <a:latin typeface="Arial Black" pitchFamily="34" charset="0"/>
              </a:rPr>
              <a:t>змалку</a:t>
            </a:r>
            <a:r>
              <a:rPr lang="ru-RU" sz="2000" b="0" dirty="0" smtClean="0">
                <a:latin typeface="Arial Black" pitchFamily="34" charset="0"/>
              </a:rPr>
              <a:t>,</a:t>
            </a:r>
            <a:br>
              <a:rPr lang="ru-RU" sz="2000" b="0" dirty="0" smtClean="0">
                <a:latin typeface="Arial Black" pitchFamily="34" charset="0"/>
              </a:rPr>
            </a:br>
            <a:r>
              <a:rPr lang="ru-RU" sz="2000" b="0" dirty="0" err="1" smtClean="0">
                <a:latin typeface="Arial Black" pitchFamily="34" charset="0"/>
              </a:rPr>
              <a:t>Цю</a:t>
            </a:r>
            <a:r>
              <a:rPr lang="ru-RU" sz="2000" b="0" dirty="0" smtClean="0">
                <a:latin typeface="Arial Black" pitchFamily="34" charset="0"/>
              </a:rPr>
              <a:t> </a:t>
            </a:r>
            <a:r>
              <a:rPr lang="ru-RU" sz="2000" b="0" dirty="0" err="1" smtClean="0">
                <a:latin typeface="Arial Black" pitchFamily="34" charset="0"/>
              </a:rPr>
              <a:t>казкову</a:t>
            </a:r>
            <a:r>
              <a:rPr lang="ru-RU" sz="2000" b="0" dirty="0" smtClean="0">
                <a:latin typeface="Arial Black" pitchFamily="34" charset="0"/>
              </a:rPr>
              <a:t> </a:t>
            </a:r>
            <a:r>
              <a:rPr lang="ru-RU" sz="2000" b="0" dirty="0" err="1" smtClean="0">
                <a:latin typeface="Arial Black" pitchFamily="34" charset="0"/>
              </a:rPr>
              <a:t>засиналку</a:t>
            </a:r>
            <a:r>
              <a:rPr lang="ru-RU" sz="2000" b="0" dirty="0" smtClean="0">
                <a:latin typeface="Arial Black" pitchFamily="34" charset="0"/>
              </a:rPr>
              <a:t>,</a:t>
            </a:r>
            <a:br>
              <a:rPr lang="ru-RU" sz="2000" b="0" dirty="0" smtClean="0">
                <a:latin typeface="Arial Black" pitchFamily="34" charset="0"/>
              </a:rPr>
            </a:br>
            <a:r>
              <a:rPr lang="ru-RU" sz="2000" b="0" dirty="0" err="1" smtClean="0">
                <a:latin typeface="Arial Black" pitchFamily="34" charset="0"/>
              </a:rPr>
              <a:t>Ручки,ніжки</a:t>
            </a:r>
            <a:r>
              <a:rPr lang="ru-RU" sz="2000" b="0" dirty="0" smtClean="0">
                <a:latin typeface="Arial Black" pitchFamily="34" charset="0"/>
              </a:rPr>
              <a:t> баю-бай,</a:t>
            </a:r>
            <a:br>
              <a:rPr lang="ru-RU" sz="2000" b="0" dirty="0" smtClean="0">
                <a:latin typeface="Arial Black" pitchFamily="34" charset="0"/>
              </a:rPr>
            </a:br>
            <a:r>
              <a:rPr lang="ru-RU" sz="2000" b="0" dirty="0" err="1" smtClean="0">
                <a:latin typeface="Arial Black" pitchFamily="34" charset="0"/>
              </a:rPr>
              <a:t>Швидше</a:t>
            </a:r>
            <a:r>
              <a:rPr lang="ru-RU" sz="2000" b="0" dirty="0" smtClean="0">
                <a:latin typeface="Arial Black" pitchFamily="34" charset="0"/>
              </a:rPr>
              <a:t> в </a:t>
            </a:r>
            <a:r>
              <a:rPr lang="ru-RU" sz="2000" b="0" dirty="0" err="1" smtClean="0">
                <a:latin typeface="Arial Black" pitchFamily="34" charset="0"/>
              </a:rPr>
              <a:t>ліжечко</a:t>
            </a:r>
            <a:r>
              <a:rPr lang="ru-RU" sz="2000" b="0" dirty="0" smtClean="0">
                <a:latin typeface="Arial Black" pitchFamily="34" charset="0"/>
              </a:rPr>
              <a:t> </a:t>
            </a:r>
            <a:r>
              <a:rPr lang="ru-RU" sz="2000" b="0" dirty="0" err="1" smtClean="0">
                <a:latin typeface="Arial Black" pitchFamily="34" charset="0"/>
              </a:rPr>
              <a:t>стрибай</a:t>
            </a:r>
            <a:r>
              <a:rPr lang="ru-RU" sz="2000" b="0" dirty="0" smtClean="0">
                <a:latin typeface="Arial Black" pitchFamily="34" charset="0"/>
              </a:rPr>
              <a:t>.</a:t>
            </a:r>
            <a:br>
              <a:rPr lang="ru-RU" sz="2000" b="0" dirty="0" smtClean="0">
                <a:latin typeface="Arial Black" pitchFamily="34" charset="0"/>
              </a:rPr>
            </a:br>
            <a:r>
              <a:rPr lang="ru-RU" sz="2000" b="0" dirty="0" err="1" smtClean="0">
                <a:latin typeface="Arial Black" pitchFamily="34" charset="0"/>
              </a:rPr>
              <a:t>Ковдру</a:t>
            </a:r>
            <a:r>
              <a:rPr lang="ru-RU" sz="2000" b="0" dirty="0" smtClean="0">
                <a:latin typeface="Arial Black" pitchFamily="34" charset="0"/>
              </a:rPr>
              <a:t> теплу </a:t>
            </a:r>
            <a:r>
              <a:rPr lang="ru-RU" sz="2000" b="0" dirty="0" err="1" smtClean="0">
                <a:latin typeface="Arial Black" pitchFamily="34" charset="0"/>
              </a:rPr>
              <a:t>і</a:t>
            </a:r>
            <a:r>
              <a:rPr lang="ru-RU" sz="2000" b="0" dirty="0" smtClean="0">
                <a:latin typeface="Arial Black" pitchFamily="34" charset="0"/>
              </a:rPr>
              <a:t> подушку,</a:t>
            </a:r>
            <a:br>
              <a:rPr lang="ru-RU" sz="2000" b="0" dirty="0" smtClean="0">
                <a:latin typeface="Arial Black" pitchFamily="34" charset="0"/>
              </a:rPr>
            </a:br>
            <a:r>
              <a:rPr lang="ru-RU" sz="2000" b="0" dirty="0" err="1" smtClean="0">
                <a:latin typeface="Arial Black" pitchFamily="34" charset="0"/>
              </a:rPr>
              <a:t>Гарну</a:t>
            </a:r>
            <a:r>
              <a:rPr lang="ru-RU" sz="2000" b="0" dirty="0" smtClean="0">
                <a:latin typeface="Arial Black" pitchFamily="34" charset="0"/>
              </a:rPr>
              <a:t> </a:t>
            </a:r>
            <a:r>
              <a:rPr lang="ru-RU" sz="2000" b="0" dirty="0" err="1" smtClean="0">
                <a:latin typeface="Arial Black" pitchFamily="34" charset="0"/>
              </a:rPr>
              <a:t>казочку</a:t>
            </a:r>
            <a:r>
              <a:rPr lang="ru-RU" sz="2000" b="0" dirty="0" smtClean="0">
                <a:latin typeface="Arial Black" pitchFamily="34" charset="0"/>
              </a:rPr>
              <a:t> </a:t>
            </a:r>
            <a:r>
              <a:rPr lang="ru-RU" sz="2000" b="0" dirty="0" err="1" smtClean="0">
                <a:latin typeface="Arial Black" pitchFamily="34" charset="0"/>
              </a:rPr>
              <a:t>під</a:t>
            </a:r>
            <a:r>
              <a:rPr lang="ru-RU" sz="2000" b="0" dirty="0" smtClean="0">
                <a:latin typeface="Arial Black" pitchFamily="34" charset="0"/>
              </a:rPr>
              <a:t> </a:t>
            </a:r>
            <a:r>
              <a:rPr lang="ru-RU" sz="2000" b="0" dirty="0" err="1" smtClean="0">
                <a:latin typeface="Arial Black" pitchFamily="34" charset="0"/>
              </a:rPr>
              <a:t>вушко</a:t>
            </a:r>
            <a:r>
              <a:rPr lang="ru-RU" sz="2000" b="0" dirty="0" smtClean="0">
                <a:latin typeface="Arial Black" pitchFamily="34" charset="0"/>
              </a:rPr>
              <a:t>,</a:t>
            </a:r>
            <a:br>
              <a:rPr lang="ru-RU" sz="2000" b="0" dirty="0" smtClean="0">
                <a:latin typeface="Arial Black" pitchFamily="34" charset="0"/>
              </a:rPr>
            </a:br>
            <a:r>
              <a:rPr lang="ru-RU" sz="2000" b="0" dirty="0" smtClean="0">
                <a:latin typeface="Arial Black" pitchFamily="34" charset="0"/>
              </a:rPr>
              <a:t>Очки </a:t>
            </a:r>
            <a:r>
              <a:rPr lang="ru-RU" sz="2000" b="0" dirty="0" err="1" smtClean="0">
                <a:latin typeface="Arial Black" pitchFamily="34" charset="0"/>
              </a:rPr>
              <a:t>швидше</a:t>
            </a:r>
            <a:r>
              <a:rPr lang="ru-RU" sz="2000" b="0" dirty="0" smtClean="0">
                <a:latin typeface="Arial Black" pitchFamily="34" charset="0"/>
              </a:rPr>
              <a:t> </a:t>
            </a:r>
            <a:r>
              <a:rPr lang="ru-RU" sz="2000" b="0" dirty="0" err="1" smtClean="0">
                <a:latin typeface="Arial Black" pitchFamily="34" charset="0"/>
              </a:rPr>
              <a:t>закривай</a:t>
            </a:r>
            <a:r>
              <a:rPr lang="ru-RU" sz="2000" b="0" dirty="0" smtClean="0">
                <a:latin typeface="Arial Black" pitchFamily="34" charset="0"/>
              </a:rPr>
              <a:t>,</a:t>
            </a:r>
            <a:br>
              <a:rPr lang="ru-RU" sz="2000" b="0" dirty="0" smtClean="0">
                <a:latin typeface="Arial Black" pitchFamily="34" charset="0"/>
              </a:rPr>
            </a:br>
            <a:r>
              <a:rPr lang="ru-RU" sz="2000" b="0" dirty="0" err="1" smtClean="0">
                <a:latin typeface="Arial Black" pitchFamily="34" charset="0"/>
              </a:rPr>
              <a:t>Баю-баю,баю-бай</a:t>
            </a:r>
            <a:r>
              <a:rPr lang="ru-RU" sz="2000" b="0" dirty="0" smtClean="0">
                <a:latin typeface="Arial Black" pitchFamily="34" charset="0"/>
              </a:rPr>
              <a:t>.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pic>
        <p:nvPicPr>
          <p:cNvPr id="1026" name="Picture 2" descr="C:\Users\USER\Desktop\100___10\IMG_00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564904"/>
            <a:ext cx="5340085" cy="40050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Дарю_цветоче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038600"/>
            <a:ext cx="2438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1052737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uk-UA" sz="3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 pitchFamily="34" charset="0"/>
              </a:rPr>
              <a:t>Дякуємо</a:t>
            </a:r>
          </a:p>
          <a:p>
            <a:pPr algn="ctr"/>
            <a:r>
              <a:rPr lang="uk-UA" sz="3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 pitchFamily="34" charset="0"/>
              </a:rPr>
              <a:t>   за   увагу</a:t>
            </a:r>
            <a:endParaRPr lang="uk-UA" sz="3200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1" y="2348880"/>
            <a:ext cx="5040559" cy="432048"/>
          </a:xfrm>
        </p:spPr>
        <p:txBody>
          <a:bodyPr/>
          <a:lstStyle/>
          <a:p>
            <a:pPr algn="l">
              <a:buNone/>
            </a:pPr>
            <a:r>
              <a:rPr lang="uk-UA" sz="2400" dirty="0" smtClean="0"/>
              <a:t>Архангельська М.І.  </a:t>
            </a:r>
            <a:r>
              <a:rPr lang="uk-UA" sz="2400" dirty="0" err="1" smtClean="0"/>
              <a:t>Поцен</a:t>
            </a:r>
            <a:r>
              <a:rPr lang="uk-UA" sz="2400" dirty="0" smtClean="0"/>
              <a:t> О.В.</a:t>
            </a:r>
            <a:endParaRPr lang="uk-UA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404813"/>
            <a:ext cx="5867400" cy="1655762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uk-UA" sz="2400" i="1" dirty="0" smtClean="0">
                <a:latin typeface="Arial Black" pitchFamily="34" charset="0"/>
              </a:rPr>
              <a:t>Рано-вранці «Колобок»</a:t>
            </a:r>
            <a:endParaRPr lang="uk-UA" sz="2400" b="1" i="1" dirty="0" smtClean="0">
              <a:latin typeface="Arial Black" pitchFamily="34" charset="0"/>
            </a:endParaRPr>
          </a:p>
          <a:p>
            <a:pPr fontAlgn="base">
              <a:buNone/>
            </a:pPr>
            <a:r>
              <a:rPr lang="uk-UA" sz="2400" i="1" dirty="0" smtClean="0">
                <a:latin typeface="Arial Black" pitchFamily="34" charset="0"/>
              </a:rPr>
              <a:t>Малюків стрічає</a:t>
            </a:r>
            <a:endParaRPr lang="uk-UA" sz="2400" b="1" i="1" dirty="0" smtClean="0">
              <a:latin typeface="Arial Black" pitchFamily="34" charset="0"/>
            </a:endParaRPr>
          </a:p>
          <a:p>
            <a:pPr fontAlgn="base">
              <a:buNone/>
            </a:pPr>
            <a:r>
              <a:rPr lang="uk-UA" sz="2400" i="1" dirty="0" smtClean="0">
                <a:latin typeface="Arial Black" pitchFamily="34" charset="0"/>
              </a:rPr>
              <a:t>Вихователі і няня</a:t>
            </a:r>
            <a:endParaRPr lang="uk-UA" sz="2400" b="1" i="1" dirty="0" smtClean="0">
              <a:latin typeface="Arial Black" pitchFamily="34" charset="0"/>
            </a:endParaRPr>
          </a:p>
          <a:p>
            <a:pPr fontAlgn="base">
              <a:buNone/>
            </a:pPr>
            <a:r>
              <a:rPr lang="uk-UA" sz="2400" i="1" dirty="0" smtClean="0">
                <a:latin typeface="Arial Black" pitchFamily="34" charset="0"/>
              </a:rPr>
              <a:t>Радо нас вітають.</a:t>
            </a:r>
            <a:endParaRPr lang="uk-UA" sz="2400" b="1" i="1" dirty="0" smtClean="0">
              <a:latin typeface="Arial Black" pitchFamily="34" charset="0"/>
            </a:endParaRPr>
          </a:p>
        </p:txBody>
      </p:sp>
      <p:pic>
        <p:nvPicPr>
          <p:cNvPr id="7" name="Picture 2" descr="D:\Фото персонал\Помічники вихователів\CH5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22715" b="22715"/>
          <a:stretch>
            <a:fillRect/>
          </a:stretch>
        </p:blipFill>
        <p:spPr bwMode="auto">
          <a:xfrm>
            <a:off x="5616403" y="260649"/>
            <a:ext cx="3373466" cy="3168352"/>
          </a:xfrm>
          <a:prstGeom prst="rect">
            <a:avLst/>
          </a:prstGeom>
          <a:noFill/>
        </p:spPr>
      </p:pic>
      <p:pic>
        <p:nvPicPr>
          <p:cNvPr id="13314" name="Picture 2" descr="http://zhuravlyk.uz.ua/wp-content/uploads/2013/11/DSC_5322-682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924944"/>
            <a:ext cx="2128410" cy="3195736"/>
          </a:xfrm>
          <a:prstGeom prst="rect">
            <a:avLst/>
          </a:prstGeom>
          <a:noFill/>
        </p:spPr>
      </p:pic>
      <p:pic>
        <p:nvPicPr>
          <p:cNvPr id="2" name="Picture 2" descr="F:\портрет\DSC_7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5719" y="2888535"/>
            <a:ext cx="2176361" cy="327676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8104" y="425999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Чемерес</a:t>
            </a:r>
            <a:r>
              <a:rPr lang="uk-UA" dirty="0" smtClean="0"/>
              <a:t> </a:t>
            </a:r>
            <a:r>
              <a:rPr lang="uk-UA" dirty="0" smtClean="0"/>
              <a:t>Н.В.,</a:t>
            </a:r>
            <a:r>
              <a:rPr lang="uk-UA" dirty="0" err="1" smtClean="0"/>
              <a:t>пом.вихователя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1974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3933056"/>
            <a:ext cx="5867400" cy="27363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Arial Black" pitchFamily="34" charset="0"/>
              </a:rPr>
              <a:t>Заєць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</a:rPr>
              <a:t>спати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Arial Black" pitchFamily="34" charset="0"/>
              </a:rPr>
              <a:t>захотів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,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 Сам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</a:rPr>
              <a:t>ліжечко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 постелив,</a:t>
            </a:r>
            <a:br>
              <a:rPr lang="ru-RU" sz="32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Сам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</a:rPr>
              <a:t>зробив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</a:rPr>
              <a:t>собі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 подушку,</a:t>
            </a:r>
            <a:br>
              <a:rPr lang="ru-RU" sz="32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Примостив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</a:rPr>
              <a:t>її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</a:rPr>
              <a:t>під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</a:rPr>
              <a:t>вушко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.</a:t>
            </a:r>
            <a:br>
              <a:rPr lang="ru-RU" sz="32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</a:rPr>
              <a:t>Тільки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</a:rPr>
              <a:t>дуже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</a:rPr>
              <a:t>довге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</a:rPr>
              <a:t>вушко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 -</a:t>
            </a:r>
            <a:br>
              <a:rPr lang="ru-RU" sz="32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Все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</a:rPr>
              <a:t>звисає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</a:rPr>
              <a:t>із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</a:rPr>
              <a:t> подушки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0613" y="188640"/>
            <a:ext cx="5867400" cy="1026344"/>
          </a:xfrm>
        </p:spPr>
        <p:txBody>
          <a:bodyPr/>
          <a:lstStyle/>
          <a:p>
            <a:r>
              <a:rPr lang="ru-RU" dirty="0" smtClean="0"/>
              <a:t>Наша спальня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F:\Проект\IMG_20171013_163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4716016" cy="3645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390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789040"/>
            <a:ext cx="4261507" cy="30689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cs typeface="Aharoni" pitchFamily="2" charset="-79"/>
              </a:rPr>
              <a:t>Коридор та </a:t>
            </a:r>
            <a:r>
              <a:rPr lang="ru-RU" sz="4400" dirty="0" err="1" smtClean="0">
                <a:solidFill>
                  <a:schemeClr val="tx1"/>
                </a:solidFill>
                <a:cs typeface="Aharoni" pitchFamily="2" charset="-79"/>
              </a:rPr>
              <a:t>умивальна</a:t>
            </a:r>
            <a:endParaRPr lang="ru-RU" sz="4400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7170" name="Picture 2" descr="F:\Проект\IMG_20171012_0742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4633383" cy="3475037"/>
          </a:xfrm>
          <a:prstGeom prst="rect">
            <a:avLst/>
          </a:prstGeom>
          <a:noFill/>
        </p:spPr>
      </p:pic>
      <p:pic>
        <p:nvPicPr>
          <p:cNvPr id="4098" name="Picture 2" descr="C:\Users\USER\Desktop\100___10\IMG_001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4571999" cy="3428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055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4149080"/>
            <a:ext cx="3240360" cy="27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Вас </a:t>
            </a:r>
            <a:r>
              <a:rPr lang="ru-RU" dirty="0" err="1" smtClean="0">
                <a:solidFill>
                  <a:schemeClr val="tx1"/>
                </a:solidFill>
              </a:rPr>
              <a:t>чекають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іграшки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Проект\IMG_20171012_0743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633383" cy="3475037"/>
          </a:xfrm>
          <a:prstGeom prst="rect">
            <a:avLst/>
          </a:prstGeom>
          <a:noFill/>
        </p:spPr>
      </p:pic>
      <p:pic>
        <p:nvPicPr>
          <p:cNvPr id="3076" name="Picture 4" descr="F:\Проект\IMG_20171012_074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5368" y="3966627"/>
            <a:ext cx="5688632" cy="2891373"/>
          </a:xfrm>
          <a:prstGeom prst="rect">
            <a:avLst/>
          </a:prstGeom>
          <a:noFill/>
        </p:spPr>
      </p:pic>
      <p:pic>
        <p:nvPicPr>
          <p:cNvPr id="1026" name="Picture 2" descr="C:\Users\USER\Desktop\100___10\IMG_0007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6672"/>
            <a:ext cx="3936438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25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Проект\IMG_20171012_075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896544" cy="3672408"/>
          </a:xfrm>
          <a:prstGeom prst="rect">
            <a:avLst/>
          </a:prstGeom>
          <a:noFill/>
        </p:spPr>
      </p:pic>
      <p:pic>
        <p:nvPicPr>
          <p:cNvPr id="8194" name="Picture 2" descr="F:\Проект\IMG_20171012_075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772838"/>
            <a:ext cx="3816424" cy="372512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5976" y="4372168"/>
            <a:ext cx="3949824" cy="1143000"/>
          </a:xfrm>
        </p:spPr>
        <p:txBody>
          <a:bodyPr/>
          <a:lstStyle/>
          <a:p>
            <a:r>
              <a:rPr lang="uk-UA" sz="2400" dirty="0" smtClean="0"/>
              <a:t>Привчаємо доглядати</a:t>
            </a:r>
            <a:br>
              <a:rPr lang="uk-UA" sz="2400" dirty="0" smtClean="0"/>
            </a:br>
            <a:r>
              <a:rPr lang="uk-UA" sz="2400" dirty="0" smtClean="0"/>
              <a:t>за квітами та рибками </a:t>
            </a:r>
            <a:endParaRPr lang="uk-UA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296144"/>
          </a:xfrm>
        </p:spPr>
        <p:txBody>
          <a:bodyPr/>
          <a:lstStyle/>
          <a:p>
            <a:pPr>
              <a:buNone/>
            </a:pPr>
            <a:r>
              <a:rPr lang="uk-UA" sz="2000" i="1" dirty="0" smtClean="0">
                <a:latin typeface="Arial Black" pitchFamily="34" charset="0"/>
              </a:rPr>
              <a:t>Будеш  снідати із  нами :</a:t>
            </a:r>
            <a:r>
              <a:rPr lang="uk-UA" sz="2000" dirty="0" smtClean="0">
                <a:latin typeface="Arial Black" pitchFamily="34" charset="0"/>
              </a:rPr>
              <a:t/>
            </a:r>
            <a:br>
              <a:rPr lang="uk-UA" sz="2000" dirty="0" smtClean="0">
                <a:latin typeface="Arial Black" pitchFamily="34" charset="0"/>
              </a:rPr>
            </a:br>
            <a:r>
              <a:rPr lang="uk-UA" sz="2000" i="1" dirty="0" smtClean="0">
                <a:latin typeface="Arial Black" pitchFamily="34" charset="0"/>
              </a:rPr>
              <a:t>Ось  оладки ,ось і чай.</a:t>
            </a:r>
            <a:r>
              <a:rPr lang="uk-UA" sz="2000" dirty="0" smtClean="0">
                <a:latin typeface="Arial Black" pitchFamily="34" charset="0"/>
              </a:rPr>
              <a:t/>
            </a:r>
            <a:br>
              <a:rPr lang="uk-UA" sz="2000" dirty="0" smtClean="0">
                <a:latin typeface="Arial Black" pitchFamily="34" charset="0"/>
              </a:rPr>
            </a:br>
            <a:r>
              <a:rPr lang="uk-UA" sz="2000" i="1" dirty="0" smtClean="0">
                <a:latin typeface="Arial Black" pitchFamily="34" charset="0"/>
              </a:rPr>
              <a:t>Плачеш ?  Хочеться до мами ?</a:t>
            </a:r>
            <a:r>
              <a:rPr lang="uk-UA" sz="2000" dirty="0" smtClean="0">
                <a:latin typeface="Arial Black" pitchFamily="34" charset="0"/>
              </a:rPr>
              <a:t/>
            </a:r>
            <a:br>
              <a:rPr lang="uk-UA" sz="2000" dirty="0" smtClean="0">
                <a:latin typeface="Arial Black" pitchFamily="34" charset="0"/>
              </a:rPr>
            </a:br>
            <a:r>
              <a:rPr lang="uk-UA" sz="2000" i="1" dirty="0" smtClean="0">
                <a:latin typeface="Arial Black" pitchFamily="34" charset="0"/>
              </a:rPr>
              <a:t>Ой , не треба , не скучай !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6" name="Picture 2" descr="C:\Users\USER\Desktop\100___10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264696" cy="46985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76672"/>
            <a:ext cx="4464496" cy="6381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i="1" dirty="0" err="1" smtClean="0">
                <a:latin typeface="Arial Black" pitchFamily="34" charset="0"/>
              </a:rPr>
              <a:t>“Колобочки”</a:t>
            </a:r>
            <a:r>
              <a:rPr lang="uk-UA" sz="2000" i="1" dirty="0" smtClean="0">
                <a:latin typeface="Arial Black" pitchFamily="34" charset="0"/>
              </a:rPr>
              <a:t> ми маленькі,</a:t>
            </a:r>
            <a:br>
              <a:rPr lang="uk-UA" sz="2000" i="1" dirty="0" smtClean="0">
                <a:latin typeface="Arial Black" pitchFamily="34" charset="0"/>
              </a:rPr>
            </a:br>
            <a:r>
              <a:rPr lang="uk-UA" sz="2000" i="1" dirty="0" smtClean="0">
                <a:latin typeface="Arial Black" pitchFamily="34" charset="0"/>
              </a:rPr>
              <a:t>Дуже дружні й веселенькі.</a:t>
            </a:r>
            <a:br>
              <a:rPr lang="uk-UA" sz="2000" i="1" dirty="0" smtClean="0">
                <a:latin typeface="Arial Black" pitchFamily="34" charset="0"/>
              </a:rPr>
            </a:br>
            <a:r>
              <a:rPr lang="uk-UA" sz="2000" i="1" dirty="0" smtClean="0">
                <a:latin typeface="Arial Black" pitchFamily="34" charset="0"/>
              </a:rPr>
              <a:t>Ми багато хочемо знати,</a:t>
            </a:r>
            <a:br>
              <a:rPr lang="uk-UA" sz="2000" i="1" dirty="0" smtClean="0">
                <a:latin typeface="Arial Black" pitchFamily="34" charset="0"/>
              </a:rPr>
            </a:br>
            <a:r>
              <a:rPr lang="uk-UA" sz="2000" i="1" dirty="0" smtClean="0">
                <a:latin typeface="Arial Black" pitchFamily="34" charset="0"/>
              </a:rPr>
              <a:t>Щоб розумними нам стати.</a:t>
            </a:r>
            <a:endParaRPr lang="ru-RU" sz="2000" i="1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4098" name="Picture 2" descr="F:\Проект\IMG_20171012_0935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32657"/>
            <a:ext cx="4392488" cy="3294366"/>
          </a:xfrm>
          <a:prstGeom prst="rect">
            <a:avLst/>
          </a:prstGeom>
          <a:noFill/>
        </p:spPr>
      </p:pic>
      <p:pic>
        <p:nvPicPr>
          <p:cNvPr id="4099" name="Picture 3" descr="F:\Проект\IMG_20171012_092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4283968" cy="3212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679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ортрет\IMG_20171027_094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4475989" cy="3356992"/>
          </a:xfrm>
          <a:prstGeom prst="rect">
            <a:avLst/>
          </a:prstGeom>
          <a:noFill/>
        </p:spPr>
      </p:pic>
      <p:pic>
        <p:nvPicPr>
          <p:cNvPr id="2051" name="Picture 3" descr="F:\портрет\IMG_20171018_093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484" y="188640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339</TotalTime>
  <Words>74</Words>
  <Application>Microsoft Office PowerPoint</Application>
  <PresentationFormat>Экран (4:3)</PresentationFormat>
  <Paragraphs>24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ГРУПА «КОЛОБОК»</vt:lpstr>
      <vt:lpstr>Архангельська М.І.  Поцен О.В.</vt:lpstr>
      <vt:lpstr>Наша спальня</vt:lpstr>
      <vt:lpstr>Коридор та умивальна</vt:lpstr>
      <vt:lpstr>Вас чекають іграшки</vt:lpstr>
      <vt:lpstr>Привчаємо доглядати за квітами та рибками </vt:lpstr>
      <vt:lpstr>Будеш  снідати із  нами : Ось  оладки ,ось і чай. Плачеш ?  Хочеться до мами ? Ой , не треба , не скучай !  </vt:lpstr>
      <vt:lpstr>“Колобочки” ми маленькі, Дуже дружні й веселенькі. Ми багато хочемо знати, Щоб розумними нам стати.</vt:lpstr>
      <vt:lpstr>Слайд 9</vt:lpstr>
      <vt:lpstr>Слайд 10</vt:lpstr>
      <vt:lpstr>Слайд 11</vt:lpstr>
      <vt:lpstr>Слайд 12</vt:lpstr>
      <vt:lpstr>    Знають всі малята змалку, Цю казкову засиналку, Ручки,ніжки баю-бай, Швидше в ліжечко стрибай. Ковдру теплу і подушку, Гарну казочку під вушко, Очки швидше закривай, Баю-баю,баю-бай. </vt:lpstr>
      <vt:lpstr>Слайд 14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ГРУПА «КОЛОБОК»</dc:title>
  <dc:creator>Натапуля</dc:creator>
  <cp:lastModifiedBy>USER</cp:lastModifiedBy>
  <cp:revision>37</cp:revision>
  <dcterms:created xsi:type="dcterms:W3CDTF">2015-06-13T07:53:09Z</dcterms:created>
  <dcterms:modified xsi:type="dcterms:W3CDTF">2017-10-30T06:57:57Z</dcterms:modified>
</cp:coreProperties>
</file>