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6" r:id="rId3"/>
    <p:sldId id="327" r:id="rId4"/>
    <p:sldId id="259" r:id="rId5"/>
    <p:sldId id="273" r:id="rId6"/>
    <p:sldId id="312" r:id="rId7"/>
    <p:sldId id="323" r:id="rId8"/>
    <p:sldId id="328" r:id="rId9"/>
    <p:sldId id="275" r:id="rId10"/>
    <p:sldId id="329" r:id="rId11"/>
    <p:sldId id="278" r:id="rId12"/>
    <p:sldId id="279" r:id="rId13"/>
    <p:sldId id="281" r:id="rId14"/>
    <p:sldId id="283" r:id="rId15"/>
    <p:sldId id="282" r:id="rId16"/>
    <p:sldId id="284" r:id="rId17"/>
    <p:sldId id="287" r:id="rId18"/>
    <p:sldId id="332" r:id="rId19"/>
    <p:sldId id="322" r:id="rId20"/>
    <p:sldId id="290" r:id="rId21"/>
    <p:sldId id="333" r:id="rId22"/>
    <p:sldId id="294" r:id="rId23"/>
    <p:sldId id="295" r:id="rId24"/>
    <p:sldId id="296" r:id="rId25"/>
    <p:sldId id="297" r:id="rId26"/>
    <p:sldId id="298" r:id="rId27"/>
    <p:sldId id="301" r:id="rId28"/>
    <p:sldId id="336" r:id="rId29"/>
    <p:sldId id="299" r:id="rId30"/>
    <p:sldId id="337" r:id="rId31"/>
    <p:sldId id="303" r:id="rId32"/>
    <p:sldId id="338" r:id="rId33"/>
    <p:sldId id="321" r:id="rId34"/>
    <p:sldId id="306" r:id="rId35"/>
    <p:sldId id="307" r:id="rId36"/>
    <p:sldId id="340" r:id="rId37"/>
    <p:sldId id="308" r:id="rId38"/>
    <p:sldId id="310" r:id="rId39"/>
    <p:sldId id="313" r:id="rId40"/>
    <p:sldId id="341" r:id="rId41"/>
    <p:sldId id="311" r:id="rId42"/>
    <p:sldId id="314" r:id="rId43"/>
    <p:sldId id="315" r:id="rId44"/>
    <p:sldId id="316" r:id="rId45"/>
    <p:sldId id="317" r:id="rId46"/>
    <p:sldId id="318" r:id="rId47"/>
    <p:sldId id="319" r:id="rId4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0033CC"/>
    <a:srgbClr val="008000"/>
    <a:srgbClr val="009900"/>
    <a:srgbClr val="3333FF"/>
    <a:srgbClr val="FF9900"/>
    <a:srgbClr val="FF3300"/>
    <a:srgbClr val="0000FF"/>
    <a:srgbClr val="33CC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9" d="100"/>
          <a:sy n="59" d="100"/>
        </p:scale>
        <p:origin x="-732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BF9379-F2C8-4E0D-A67F-71DE07E5F5BA}" type="datetimeFigureOut">
              <a:rPr lang="ru-RU" smtClean="0"/>
              <a:pPr/>
              <a:t>02.12.2013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8E4516-ED9D-4974-8A79-70D55ED3B241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OME\Desktop\ььь (1)\repphoto_6227_51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499992" cy="3242816"/>
          </a:xfrm>
          <a:prstGeom prst="rect">
            <a:avLst/>
          </a:prstGeom>
          <a:noFill/>
        </p:spPr>
      </p:pic>
      <p:pic>
        <p:nvPicPr>
          <p:cNvPr id="2051" name="Picture 3" descr="C:\Users\HOME\Desktop\ььь (1)\51d674b73c52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0"/>
            <a:ext cx="4644008" cy="3212976"/>
          </a:xfrm>
          <a:prstGeom prst="rect">
            <a:avLst/>
          </a:prstGeom>
          <a:noFill/>
        </p:spPr>
      </p:pic>
      <p:pic>
        <p:nvPicPr>
          <p:cNvPr id="2052" name="Picture 4" descr="C:\Users\HOME\Desktop\ььь (1)\p_26089_10_gallerybi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12976"/>
            <a:ext cx="4499992" cy="3645024"/>
          </a:xfrm>
          <a:prstGeom prst="rect">
            <a:avLst/>
          </a:prstGeom>
          <a:noFill/>
        </p:spPr>
      </p:pic>
      <p:sp>
        <p:nvSpPr>
          <p:cNvPr id="11" name="Прямоугольник 10"/>
          <p:cNvSpPr/>
          <p:nvPr/>
        </p:nvSpPr>
        <p:spPr>
          <a:xfrm>
            <a:off x="971600" y="1988840"/>
            <a:ext cx="7380000" cy="118800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DeflateBottom">
              <a:avLst>
                <a:gd name="adj" fmla="val 70445"/>
              </a:avLst>
            </a:prstTxWarp>
            <a:spAutoFit/>
          </a:bodyPr>
          <a:lstStyle/>
          <a:p>
            <a:pPr algn="ctr"/>
            <a:r>
              <a:rPr lang="ru-RU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Подорож </a:t>
            </a:r>
            <a:r>
              <a:rPr lang="ru-RU" sz="5400" b="1" cap="none" spc="0" dirty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З</a:t>
            </a:r>
            <a:r>
              <a:rPr lang="ru-RU" sz="5400" b="1" cap="none" spc="0" dirty="0" smtClean="0">
                <a:ln w="1905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акарпаттям</a:t>
            </a:r>
            <a:endParaRPr lang="ru-RU" sz="5400" b="1" cap="none" spc="0" dirty="0">
              <a:ln w="1905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pic>
        <p:nvPicPr>
          <p:cNvPr id="2055" name="Picture 7" descr="D:\Новая папка (5)тт\2013_10_17\IMG_0006.jpg"/>
          <p:cNvPicPr>
            <a:picLocks noChangeAspect="1" noChangeArrowheads="1"/>
          </p:cNvPicPr>
          <p:nvPr/>
        </p:nvPicPr>
        <p:blipFill>
          <a:blip r:embed="rId5" cstate="print"/>
          <a:srcRect l="3883" t="8666" r="5598" b="6642"/>
          <a:stretch>
            <a:fillRect/>
          </a:stretch>
        </p:blipFill>
        <p:spPr bwMode="auto">
          <a:xfrm rot="5400000">
            <a:off x="4999484" y="2713484"/>
            <a:ext cx="3645024" cy="46440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говерла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32200" y="0"/>
            <a:ext cx="93762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OME\Desktop\ььь (1)\0a25c0114d2c28868efb3ba94d85e133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4500" y="57150"/>
            <a:ext cx="8255000" cy="67437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OME\Desktop\ььь (1)\8309240601956844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4896544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2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97551" y="-85943"/>
            <a:ext cx="10139103" cy="702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OME\Desktop\ььь (1)\503178861132b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HOME\Desktop\ььь (1)\0711008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OME\Desktop\ььь (1)\thumbnail-20130810195955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HOME\Desktop\ььь (1)\p_26089_10_gallerybi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4644007" cy="3428999"/>
          </a:xfrm>
          <a:prstGeom prst="rect">
            <a:avLst/>
          </a:prstGeom>
          <a:noFill/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429000"/>
            <a:ext cx="4644008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C:\Users\HOME\Desktop\ььь (1)\018077798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9" y="0"/>
            <a:ext cx="4499990" cy="3429000"/>
          </a:xfrm>
          <a:prstGeom prst="rect">
            <a:avLst/>
          </a:prstGeom>
          <a:noFill/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4008" y="3429000"/>
            <a:ext cx="4499992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3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3000"/>
                                        <p:tgtEl>
                                          <p:spTgt spid="20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3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kurort-solenykh-ozer-i-solyanykh-shakht-solotvino-solyanaya-komnata-solotvino-ukrai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953530" cy="6715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inevir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57158" y="0"/>
            <a:ext cx="8286808" cy="700359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5380045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OME\Desktop\ььь (1)\99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nevitsky_castl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8858280" cy="6643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2000"/>
                                        <p:tgtEl>
                                          <p:spTgt spid="28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6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6bfe71b79e516a26ade0ffa873294b16_600x1000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0"/>
            <a:ext cx="8858280" cy="664371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aley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9482717" cy="64294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Zamok-Shenbornov-sanatorij-Karpaty-vo-vsej-krase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214290"/>
            <a:ext cx="8786843" cy="635795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600" decel="100000"/>
                                        <p:tgtEl>
                                          <p:spTgt spid="348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600" decel="100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00" decel="100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00" decel="100000" fill="hold"/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400" accel="1000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1MjA9B4mJpQ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68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HOME\Desktop\ььь (1)\i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20"/>
                                          </p:val>
                                        </p:tav>
                                        <p:tav tm="50000">
                                          <p:val>
                                            <p:strVal val="#ppt_h/2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3"/>
                                          </p:val>
                                        </p:tav>
                                        <p:tav tm="5000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7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C:\Users\HOME\Desktop\ььь (1)\10iz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hqdefaul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14282" y="214290"/>
            <a:ext cx="8643998" cy="64829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HOME\Desktop\ььь (1)\492455_w640_h640_10720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399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1760" y="0"/>
            <a:ext cx="427975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41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HOME\Desktop\ььь (1)\_DSC93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0"/>
            <a:ext cx="518457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OME\Desktop\ььь (1)\df9314f309b85c1c9123306ad4f5720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SC_254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2844" y="214290"/>
            <a:ext cx="9049323" cy="621510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HOME\Desktop\ььь (1)\2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352928" cy="65253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HOME\Desktop\ььь (1)\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505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5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HOME\Desktop\ььь (1)\zakarpattya200905261259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0"/>
            <a:ext cx="518457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OME\Desktop\ььь (1)\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0"/>
            <a:ext cx="8100392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7" name="Picture 3" descr="D:\Новая папка (5)тт\2013_10_17\IMG_0004.jpg"/>
          <p:cNvPicPr>
            <a:picLocks noChangeAspect="1" noChangeArrowheads="1"/>
          </p:cNvPicPr>
          <p:nvPr/>
        </p:nvPicPr>
        <p:blipFill>
          <a:blip r:embed="rId2" cstate="print"/>
          <a:srcRect l="2858" t="7674" r="4747" b="7660"/>
          <a:stretch>
            <a:fillRect/>
          </a:stretch>
        </p:blipFill>
        <p:spPr bwMode="auto">
          <a:xfrm>
            <a:off x="1259632" y="0"/>
            <a:ext cx="6624736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D:\Новая папка (5)тт\2013_10_17\IMG_0007.jpg"/>
          <p:cNvPicPr>
            <a:picLocks noChangeAspect="1" noChangeArrowheads="1"/>
          </p:cNvPicPr>
          <p:nvPr/>
        </p:nvPicPr>
        <p:blipFill>
          <a:blip r:embed="rId2" cstate="print"/>
          <a:srcRect l="4630" t="7226" r="7147" b="7226"/>
          <a:stretch>
            <a:fillRect/>
          </a:stretch>
        </p:blipFill>
        <p:spPr bwMode="auto">
          <a:xfrm rot="5400000">
            <a:off x="1143000" y="-1143002"/>
            <a:ext cx="6858000" cy="9144003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D:\Новая папка (5)тт\2013_10_17\IMG_0010.jpg"/>
          <p:cNvPicPr>
            <a:picLocks noChangeAspect="1" noChangeArrowheads="1"/>
          </p:cNvPicPr>
          <p:nvPr/>
        </p:nvPicPr>
        <p:blipFill>
          <a:blip r:embed="rId2" cstate="print"/>
          <a:srcRect l="1411" t="21032" r="8099" b="11600"/>
          <a:stretch>
            <a:fillRect/>
          </a:stretch>
        </p:blipFill>
        <p:spPr bwMode="auto">
          <a:xfrm rot="5400000">
            <a:off x="247465" y="-247464"/>
            <a:ext cx="3284987" cy="3779914"/>
          </a:xfrm>
          <a:prstGeom prst="rect">
            <a:avLst/>
          </a:prstGeom>
          <a:noFill/>
        </p:spPr>
      </p:pic>
      <p:pic>
        <p:nvPicPr>
          <p:cNvPr id="3" name="Picture 2" descr="D:\Новая папка (5)тт\2013_10_17\IMG_0012.jpg"/>
          <p:cNvPicPr>
            <a:picLocks noChangeAspect="1" noChangeArrowheads="1"/>
          </p:cNvPicPr>
          <p:nvPr/>
        </p:nvPicPr>
        <p:blipFill>
          <a:blip r:embed="rId3" cstate="print"/>
          <a:srcRect t="15642" r="4651" b="14295"/>
          <a:stretch>
            <a:fillRect/>
          </a:stretch>
        </p:blipFill>
        <p:spPr bwMode="auto">
          <a:xfrm rot="5400000">
            <a:off x="5395528" y="-391480"/>
            <a:ext cx="3356992" cy="4139952"/>
          </a:xfrm>
          <a:prstGeom prst="rect">
            <a:avLst/>
          </a:prstGeom>
          <a:noFill/>
        </p:spPr>
      </p:pic>
      <p:pic>
        <p:nvPicPr>
          <p:cNvPr id="4" name="Picture 3" descr="D:\Новая папка (5)тт\2013_10_17\IMG_0013.jpg"/>
          <p:cNvPicPr>
            <a:picLocks noChangeAspect="1" noChangeArrowheads="1"/>
          </p:cNvPicPr>
          <p:nvPr/>
        </p:nvPicPr>
        <p:blipFill>
          <a:blip r:embed="rId4" cstate="print"/>
          <a:srcRect l="2363" t="25074" r="12862" b="15642"/>
          <a:stretch>
            <a:fillRect/>
          </a:stretch>
        </p:blipFill>
        <p:spPr bwMode="auto">
          <a:xfrm rot="5400000">
            <a:off x="2591780" y="3365612"/>
            <a:ext cx="3456384" cy="352839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9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HOME\Desktop\ььь (1)\887476_f0ea9f6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HOME\Desktop\ььь (1)\57406562_1270488569_KARPATU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800x01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02648" cy="671514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sosn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85719" y="0"/>
            <a:ext cx="8776031" cy="657227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</TotalTime>
  <Words>2</Words>
  <Application>Microsoft Office PowerPoint</Application>
  <PresentationFormat>Экран (4:3)</PresentationFormat>
  <Paragraphs>1</Paragraphs>
  <Slides>47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4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HOME</dc:creator>
  <cp:lastModifiedBy>Luda</cp:lastModifiedBy>
  <cp:revision>29</cp:revision>
  <dcterms:created xsi:type="dcterms:W3CDTF">2013-11-30T18:28:00Z</dcterms:created>
  <dcterms:modified xsi:type="dcterms:W3CDTF">2013-12-02T11:04:12Z</dcterms:modified>
</cp:coreProperties>
</file>